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77" r:id="rId6"/>
    <p:sldId id="279" r:id="rId7"/>
    <p:sldId id="266" r:id="rId8"/>
    <p:sldId id="280" r:id="rId9"/>
    <p:sldId id="282" r:id="rId10"/>
    <p:sldId id="284" r:id="rId11"/>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706" autoAdjust="0"/>
  </p:normalViewPr>
  <p:slideViewPr>
    <p:cSldViewPr snapToGrid="0">
      <p:cViewPr varScale="1">
        <p:scale>
          <a:sx n="114" d="100"/>
          <a:sy n="114" d="100"/>
        </p:scale>
        <p:origin x="512"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E8FF7CA-18C3-44C6-AB68-29906CDB30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6A16451A-2B01-421B-9719-DF8A39CEAC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698F04-C465-48B5-9E77-D30E510B3DC4}" type="datetime1">
              <a:rPr lang="nl-NL" smtClean="0"/>
              <a:t>20-04-2022</a:t>
            </a:fld>
            <a:endParaRPr lang="nl-NL"/>
          </a:p>
        </p:txBody>
      </p:sp>
      <p:sp>
        <p:nvSpPr>
          <p:cNvPr id="4" name="Tijdelijke aanduiding voor voettekst 3">
            <a:extLst>
              <a:ext uri="{FF2B5EF4-FFF2-40B4-BE49-F238E27FC236}">
                <a16:creationId xmlns:a16="http://schemas.microsoft.com/office/drawing/2014/main" id="{E961ADEA-4231-4C48-AF2A-59069FB6FE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6EECB3F2-E4FC-40EF-A579-2C9098EBF9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05492F3-D8BE-4272-9207-B0B69E9E85EE}" type="slidenum">
              <a:rPr lang="nl-NL" smtClean="0"/>
              <a:t>‹nr.›</a:t>
            </a:fld>
            <a:endParaRPr lang="nl-NL"/>
          </a:p>
        </p:txBody>
      </p:sp>
    </p:spTree>
    <p:extLst>
      <p:ext uri="{BB962C8B-B14F-4D97-AF65-F5344CB8AC3E}">
        <p14:creationId xmlns:p14="http://schemas.microsoft.com/office/powerpoint/2010/main" val="1265896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FC83C-6B15-453A-932B-56B2DF3116AF}" type="datetime1">
              <a:rPr lang="nl-NL" smtClean="0"/>
              <a:pPr/>
              <a:t>20-04-2022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FA0C27B-56B0-4373-94C9-A2BB145B1EAB}" type="slidenum">
              <a:rPr lang="nl-NL" noProof="0" smtClean="0"/>
              <a:t>‹nr.›</a:t>
            </a:fld>
            <a:endParaRPr lang="nl-NL" noProof="0"/>
          </a:p>
        </p:txBody>
      </p:sp>
    </p:spTree>
    <p:extLst>
      <p:ext uri="{BB962C8B-B14F-4D97-AF65-F5344CB8AC3E}">
        <p14:creationId xmlns:p14="http://schemas.microsoft.com/office/powerpoint/2010/main" val="16211424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CFA0C27B-56B0-4373-94C9-A2BB145B1EAB}" type="slidenum">
              <a:rPr lang="nl-NL" smtClean="0"/>
              <a:t>1</a:t>
            </a:fld>
            <a:endParaRPr lang="nl-NL"/>
          </a:p>
        </p:txBody>
      </p:sp>
    </p:spTree>
    <p:extLst>
      <p:ext uri="{BB962C8B-B14F-4D97-AF65-F5344CB8AC3E}">
        <p14:creationId xmlns:p14="http://schemas.microsoft.com/office/powerpoint/2010/main" val="348538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D0E07AD8-B183-4E25-B2A7-CD3B44393105}" type="slidenum">
              <a:rPr lang="nl-NL" smtClean="0"/>
              <a:t>2</a:t>
            </a:fld>
            <a:endParaRPr lang="nl-NL"/>
          </a:p>
        </p:txBody>
      </p:sp>
    </p:spTree>
    <p:extLst>
      <p:ext uri="{BB962C8B-B14F-4D97-AF65-F5344CB8AC3E}">
        <p14:creationId xmlns:p14="http://schemas.microsoft.com/office/powerpoint/2010/main" val="2713316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D0E07AD8-B183-4E25-B2A7-CD3B44393105}" type="slidenum">
              <a:rPr lang="nl-NL" smtClean="0"/>
              <a:t>3</a:t>
            </a:fld>
            <a:endParaRPr lang="nl-NL"/>
          </a:p>
        </p:txBody>
      </p:sp>
    </p:spTree>
    <p:extLst>
      <p:ext uri="{BB962C8B-B14F-4D97-AF65-F5344CB8AC3E}">
        <p14:creationId xmlns:p14="http://schemas.microsoft.com/office/powerpoint/2010/main" val="189298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D0E07AD8-B183-4E25-B2A7-CD3B44393105}" type="slidenum">
              <a:rPr lang="nl-NL" smtClean="0"/>
              <a:t>4</a:t>
            </a:fld>
            <a:endParaRPr lang="nl-NL"/>
          </a:p>
        </p:txBody>
      </p:sp>
    </p:spTree>
    <p:extLst>
      <p:ext uri="{BB962C8B-B14F-4D97-AF65-F5344CB8AC3E}">
        <p14:creationId xmlns:p14="http://schemas.microsoft.com/office/powerpoint/2010/main" val="268822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CFA0C27B-56B0-4373-94C9-A2BB145B1EAB}" type="slidenum">
              <a:rPr lang="nl-NL" smtClean="0"/>
              <a:t>5</a:t>
            </a:fld>
            <a:endParaRPr lang="nl-NL"/>
          </a:p>
        </p:txBody>
      </p:sp>
    </p:spTree>
    <p:extLst>
      <p:ext uri="{BB962C8B-B14F-4D97-AF65-F5344CB8AC3E}">
        <p14:creationId xmlns:p14="http://schemas.microsoft.com/office/powerpoint/2010/main" val="317981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D0E07AD8-B183-4E25-B2A7-CD3B44393105}" type="slidenum">
              <a:rPr lang="nl-NL" smtClean="0"/>
              <a:t>6</a:t>
            </a:fld>
            <a:endParaRPr lang="nl-NL"/>
          </a:p>
        </p:txBody>
      </p:sp>
    </p:spTree>
    <p:extLst>
      <p:ext uri="{BB962C8B-B14F-4D97-AF65-F5344CB8AC3E}">
        <p14:creationId xmlns:p14="http://schemas.microsoft.com/office/powerpoint/2010/main" val="163397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D0E07AD8-B183-4E25-B2A7-CD3B44393105}" type="slidenum">
              <a:rPr lang="nl-NL" smtClean="0"/>
              <a:t>7</a:t>
            </a:fld>
            <a:endParaRPr lang="nl-NL"/>
          </a:p>
        </p:txBody>
      </p:sp>
    </p:spTree>
    <p:extLst>
      <p:ext uri="{BB962C8B-B14F-4D97-AF65-F5344CB8AC3E}">
        <p14:creationId xmlns:p14="http://schemas.microsoft.com/office/powerpoint/2010/main" val="96236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3" name="Titel 6">
            <a:extLst>
              <a:ext uri="{FF2B5EF4-FFF2-40B4-BE49-F238E27FC236}">
                <a16:creationId xmlns:a16="http://schemas.microsoft.com/office/drawing/2014/main" id="{28487DA5-DCB7-4474-BDCE-999DB4109260}"/>
              </a:ext>
            </a:extLst>
          </p:cNvPr>
          <p:cNvSpPr>
            <a:spLocks noGrp="1"/>
          </p:cNvSpPr>
          <p:nvPr>
            <p:ph type="ctrTitle"/>
          </p:nvPr>
        </p:nvSpPr>
        <p:spPr>
          <a:xfrm>
            <a:off x="6311900" y="448056"/>
            <a:ext cx="5428996" cy="3401568"/>
          </a:xfrm>
        </p:spPr>
        <p:txBody>
          <a:bodyPr rtlCol="0">
            <a:normAutofit/>
          </a:bodyPr>
          <a:lstStyle>
            <a:lvl1pPr>
              <a:defRPr sz="5400"/>
            </a:lvl1pPr>
          </a:lstStyle>
          <a:p>
            <a:pPr rtl="0"/>
            <a:r>
              <a:rPr lang="nl-NL" noProof="0"/>
              <a:t>Klik om stijl te bewerken</a:t>
            </a:r>
          </a:p>
        </p:txBody>
      </p:sp>
      <p:sp>
        <p:nvSpPr>
          <p:cNvPr id="14" name="Subtitel 7">
            <a:extLst>
              <a:ext uri="{FF2B5EF4-FFF2-40B4-BE49-F238E27FC236}">
                <a16:creationId xmlns:a16="http://schemas.microsoft.com/office/drawing/2014/main" id="{1DA2E4DD-C8F6-49E6-BFFE-999B25D2FCF9}"/>
              </a:ext>
            </a:extLst>
          </p:cNvPr>
          <p:cNvSpPr>
            <a:spLocks noGrp="1"/>
          </p:cNvSpPr>
          <p:nvPr>
            <p:ph type="subTitle" idx="1"/>
          </p:nvPr>
        </p:nvSpPr>
        <p:spPr>
          <a:xfrm>
            <a:off x="6311900" y="4471416"/>
            <a:ext cx="5428996" cy="1481328"/>
          </a:xfrm>
        </p:spPr>
        <p:txBody>
          <a:bodyPr rtlCol="0">
            <a:normAutofit/>
          </a:bodyPr>
          <a:lstStyle>
            <a:lvl1pPr marL="1944" indent="0">
              <a:buNone/>
              <a:defRPr sz="2400"/>
            </a:lvl1pPr>
          </a:lstStyle>
          <a:p>
            <a:pPr rtl="0"/>
            <a:r>
              <a:rPr lang="nl-NL" noProof="0"/>
              <a:t>Klikken om de ondertitelstijl van het model te bewerken</a:t>
            </a:r>
          </a:p>
        </p:txBody>
      </p:sp>
      <p:cxnSp>
        <p:nvCxnSpPr>
          <p:cNvPr id="16" name="Rechte verbindingslijn 15">
            <a:extLst>
              <a:ext uri="{FF2B5EF4-FFF2-40B4-BE49-F238E27FC236}">
                <a16:creationId xmlns:a16="http://schemas.microsoft.com/office/drawing/2014/main" id="{13BBFE51-2F86-4B2A-8F7F-78DCD52EB59E}"/>
              </a:ext>
              <a:ext uri="{C183D7F6-B498-43B3-948B-1728B52AA6E4}">
                <adec:decorative xmlns:adec="http://schemas.microsoft.com/office/drawing/2017/decorative" val="1"/>
              </a:ext>
            </a:extLst>
          </p:cNvPr>
          <p:cNvCxnSpPr>
            <a:cxnSpLocks/>
          </p:cNvCxnSpPr>
          <p:nvPr userDrawn="1"/>
        </p:nvCxnSpPr>
        <p:spPr>
          <a:xfrm>
            <a:off x="6318321" y="4122000"/>
            <a:ext cx="544709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ijdelijke aanduiding voor afbeelding 4">
            <a:extLst>
              <a:ext uri="{FF2B5EF4-FFF2-40B4-BE49-F238E27FC236}">
                <a16:creationId xmlns:a16="http://schemas.microsoft.com/office/drawing/2014/main" id="{B27F6338-E81A-4E7B-8135-E97EE9502CCD}"/>
              </a:ext>
            </a:extLst>
          </p:cNvPr>
          <p:cNvSpPr>
            <a:spLocks noGrp="1"/>
          </p:cNvSpPr>
          <p:nvPr>
            <p:ph type="pic" sz="quarter" idx="10" hasCustomPrompt="1"/>
          </p:nvPr>
        </p:nvSpPr>
        <p:spPr>
          <a:xfrm>
            <a:off x="450850" y="447675"/>
            <a:ext cx="5429250" cy="5545138"/>
          </a:xfrm>
        </p:spPr>
        <p:txBody>
          <a:bodyPr rtlCol="0"/>
          <a:lstStyle>
            <a:lvl1pPr marL="1944" indent="0" algn="ctr">
              <a:buNone/>
              <a:defRPr/>
            </a:lvl1pPr>
          </a:lstStyle>
          <a:p>
            <a:pPr rtl="0"/>
            <a:r>
              <a:rPr lang="nl-NL" noProof="0"/>
              <a:t>Hier foto invoegen</a:t>
            </a:r>
          </a:p>
        </p:txBody>
      </p:sp>
    </p:spTree>
    <p:extLst>
      <p:ext uri="{BB962C8B-B14F-4D97-AF65-F5344CB8AC3E}">
        <p14:creationId xmlns:p14="http://schemas.microsoft.com/office/powerpoint/2010/main" val="166439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om voor inhoud 2">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1B910F38-F46F-4019-9892-577986F9591C}"/>
              </a:ext>
              <a:ext uri="{C183D7F6-B498-43B3-948B-1728B52AA6E4}">
                <adec:decorative xmlns:adec="http://schemas.microsoft.com/office/drawing/2017/decorative" val="1"/>
              </a:ext>
            </a:extLst>
          </p:cNvPr>
          <p:cNvCxnSpPr>
            <a:cxnSpLocks/>
          </p:cNvCxnSpPr>
          <p:nvPr userDrawn="1"/>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3A88BA19-45C7-493D-8685-D06EBEFD2DBC}"/>
              </a:ext>
            </a:extLst>
          </p:cNvPr>
          <p:cNvSpPr>
            <a:spLocks noGrp="1"/>
          </p:cNvSpPr>
          <p:nvPr>
            <p:ph type="title" hasCustomPrompt="1"/>
          </p:nvPr>
        </p:nvSpPr>
        <p:spPr>
          <a:xfrm>
            <a:off x="448798" y="380872"/>
            <a:ext cx="11300290" cy="1026572"/>
          </a:xfrm>
        </p:spPr>
        <p:txBody>
          <a:bodyPr rtlCol="0" anchor="ctr">
            <a:normAutofit/>
          </a:bodyPr>
          <a:lstStyle>
            <a:lvl1pPr>
              <a:spcBef>
                <a:spcPts val="1000"/>
              </a:spcBef>
              <a:defRPr sz="4400">
                <a:solidFill>
                  <a:schemeClr val="tx1"/>
                </a:solidFill>
              </a:defRPr>
            </a:lvl1pPr>
          </a:lstStyle>
          <a:p>
            <a:pPr rtl="0"/>
            <a:r>
              <a:rPr lang="nl-NL" noProof="0"/>
              <a:t>Klik om titel toe te voegen</a:t>
            </a:r>
          </a:p>
        </p:txBody>
      </p:sp>
      <p:sp>
        <p:nvSpPr>
          <p:cNvPr id="11" name="Tijdelijke aanduiding voor tekst 10">
            <a:extLst>
              <a:ext uri="{FF2B5EF4-FFF2-40B4-BE49-F238E27FC236}">
                <a16:creationId xmlns:a16="http://schemas.microsoft.com/office/drawing/2014/main" id="{D0F824DF-992F-4E18-9BC2-56F1D60AF53B}"/>
              </a:ext>
            </a:extLst>
          </p:cNvPr>
          <p:cNvSpPr>
            <a:spLocks noGrp="1"/>
          </p:cNvSpPr>
          <p:nvPr>
            <p:ph type="body" sz="quarter" idx="10" hasCustomPrompt="1"/>
          </p:nvPr>
        </p:nvSpPr>
        <p:spPr>
          <a:xfrm>
            <a:off x="1289837" y="1941031"/>
            <a:ext cx="4632053" cy="869888"/>
          </a:xfrm>
        </p:spPr>
        <p:txBody>
          <a:bodyPr rtlCol="0">
            <a:normAutofit/>
          </a:bodyPr>
          <a:lstStyle>
            <a:lvl1pPr marL="1944" indent="0">
              <a:buNone/>
              <a:defRPr sz="2400">
                <a:solidFill>
                  <a:schemeClr val="accent1"/>
                </a:solidFill>
                <a:latin typeface="+mj-lt"/>
              </a:defRPr>
            </a:lvl1pPr>
          </a:lstStyle>
          <a:p>
            <a:pPr lvl="0" rtl="0"/>
            <a:r>
              <a:rPr lang="nl-NL" noProof="0"/>
              <a:t>Klik om subtitel in te voegen</a:t>
            </a:r>
          </a:p>
        </p:txBody>
      </p:sp>
      <p:sp>
        <p:nvSpPr>
          <p:cNvPr id="13" name="Tijdelijke aanduiding voor tekst 12">
            <a:extLst>
              <a:ext uri="{FF2B5EF4-FFF2-40B4-BE49-F238E27FC236}">
                <a16:creationId xmlns:a16="http://schemas.microsoft.com/office/drawing/2014/main" id="{CA14A543-CB0B-4FE3-82CE-0C8B0F6F6DD6}"/>
              </a:ext>
            </a:extLst>
          </p:cNvPr>
          <p:cNvSpPr>
            <a:spLocks noGrp="1"/>
          </p:cNvSpPr>
          <p:nvPr>
            <p:ph type="body" sz="quarter" idx="11" hasCustomPrompt="1"/>
          </p:nvPr>
        </p:nvSpPr>
        <p:spPr>
          <a:xfrm>
            <a:off x="1287987" y="2837529"/>
            <a:ext cx="4633419" cy="2547938"/>
          </a:xfrm>
        </p:spPr>
        <p:txBody>
          <a:bodyPr rtlCol="0"/>
          <a:lstStyle>
            <a:lvl1pPr>
              <a:lnSpc>
                <a:spcPct val="100000"/>
              </a:lnSpc>
              <a:buClr>
                <a:schemeClr val="tx2"/>
              </a:buClr>
              <a:defRPr>
                <a:solidFill>
                  <a:schemeClr val="tx2">
                    <a:alpha val="46000"/>
                  </a:schemeClr>
                </a:solidFill>
              </a:defRPr>
            </a:lvl1pPr>
          </a:lstStyle>
          <a:p>
            <a:pPr lvl="0" rtl="0"/>
            <a:r>
              <a:rPr lang="nl-NL" noProof="0"/>
              <a:t>Klik om hier tekst toe te voegen</a:t>
            </a:r>
          </a:p>
        </p:txBody>
      </p:sp>
      <p:sp>
        <p:nvSpPr>
          <p:cNvPr id="18" name="Tijdelijke aanduiding voor tekst 10">
            <a:extLst>
              <a:ext uri="{FF2B5EF4-FFF2-40B4-BE49-F238E27FC236}">
                <a16:creationId xmlns:a16="http://schemas.microsoft.com/office/drawing/2014/main" id="{B6B6DB95-B3AD-4954-8725-DCAA8F716A99}"/>
              </a:ext>
            </a:extLst>
          </p:cNvPr>
          <p:cNvSpPr>
            <a:spLocks noGrp="1"/>
          </p:cNvSpPr>
          <p:nvPr>
            <p:ph type="body" sz="quarter" idx="12" hasCustomPrompt="1"/>
          </p:nvPr>
        </p:nvSpPr>
        <p:spPr>
          <a:xfrm>
            <a:off x="6262812" y="1941031"/>
            <a:ext cx="4632053" cy="869888"/>
          </a:xfrm>
        </p:spPr>
        <p:txBody>
          <a:bodyPr rtlCol="0">
            <a:normAutofit/>
          </a:bodyPr>
          <a:lstStyle>
            <a:lvl1pPr marL="1944" indent="0">
              <a:buNone/>
              <a:defRPr sz="2400">
                <a:solidFill>
                  <a:schemeClr val="accent1"/>
                </a:solidFill>
                <a:latin typeface="+mj-lt"/>
              </a:defRPr>
            </a:lvl1pPr>
          </a:lstStyle>
          <a:p>
            <a:pPr lvl="0" rtl="0"/>
            <a:r>
              <a:rPr lang="nl-NL" noProof="0"/>
              <a:t>Klik om subtitel in te voegen</a:t>
            </a:r>
          </a:p>
        </p:txBody>
      </p:sp>
      <p:sp>
        <p:nvSpPr>
          <p:cNvPr id="19" name="Tijdelijke aanduiding voor tekst 12">
            <a:extLst>
              <a:ext uri="{FF2B5EF4-FFF2-40B4-BE49-F238E27FC236}">
                <a16:creationId xmlns:a16="http://schemas.microsoft.com/office/drawing/2014/main" id="{EBF18AD6-49AE-45E3-AFDB-53684AB6EC28}"/>
              </a:ext>
            </a:extLst>
          </p:cNvPr>
          <p:cNvSpPr>
            <a:spLocks noGrp="1"/>
          </p:cNvSpPr>
          <p:nvPr>
            <p:ph type="body" sz="quarter" idx="13" hasCustomPrompt="1"/>
          </p:nvPr>
        </p:nvSpPr>
        <p:spPr>
          <a:xfrm>
            <a:off x="6260962" y="2837529"/>
            <a:ext cx="4633419" cy="2547938"/>
          </a:xfrm>
        </p:spPr>
        <p:txBody>
          <a:bodyPr rtlCol="0"/>
          <a:lstStyle>
            <a:lvl1pPr>
              <a:lnSpc>
                <a:spcPct val="100000"/>
              </a:lnSpc>
              <a:buClr>
                <a:schemeClr val="tx2"/>
              </a:buClr>
              <a:defRPr>
                <a:solidFill>
                  <a:schemeClr val="tx2">
                    <a:alpha val="46000"/>
                  </a:schemeClr>
                </a:solidFill>
              </a:defRPr>
            </a:lvl1pPr>
          </a:lstStyle>
          <a:p>
            <a:pPr lvl="0" rtl="0"/>
            <a:r>
              <a:rPr lang="nl-NL" noProof="0"/>
              <a:t>Klik om hier tekst toe te voegen</a:t>
            </a:r>
          </a:p>
        </p:txBody>
      </p:sp>
      <p:sp>
        <p:nvSpPr>
          <p:cNvPr id="7" name="Tijdelijke aanduiding voor datum 5">
            <a:extLst>
              <a:ext uri="{FF2B5EF4-FFF2-40B4-BE49-F238E27FC236}">
                <a16:creationId xmlns:a16="http://schemas.microsoft.com/office/drawing/2014/main" id="{AD8C32FD-06A2-49E2-A54A-FB7C7AFFE2F2}"/>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8" name="Tijdelijke aanduiding voor voettekst 3">
            <a:extLst>
              <a:ext uri="{FF2B5EF4-FFF2-40B4-BE49-F238E27FC236}">
                <a16:creationId xmlns:a16="http://schemas.microsoft.com/office/drawing/2014/main" id="{7D13BE1A-DE3C-489C-A627-116679A00B86}"/>
              </a:ext>
            </a:extLst>
          </p:cNvPr>
          <p:cNvSpPr>
            <a:spLocks noGrp="1"/>
          </p:cNvSpPr>
          <p:nvPr>
            <p:ph type="ftr" sz="quarter" idx="3"/>
          </p:nvPr>
        </p:nvSpPr>
        <p:spPr>
          <a:xfrm>
            <a:off x="4370832" y="6153912"/>
            <a:ext cx="5397056" cy="502920"/>
          </a:xfrm>
        </p:spPr>
        <p:txBody>
          <a:bodyPr rtlCol="0"/>
          <a:lstStyle/>
          <a:p>
            <a:pPr rtl="0"/>
            <a:r>
              <a:rPr lang="nl-NL" spc="200" noProof="0"/>
              <a:t>PRESENTATIETITEL</a:t>
            </a:r>
          </a:p>
        </p:txBody>
      </p:sp>
      <p:sp>
        <p:nvSpPr>
          <p:cNvPr id="14" name="Tijdelijke aanduiding voor dianummer 11">
            <a:extLst>
              <a:ext uri="{FF2B5EF4-FFF2-40B4-BE49-F238E27FC236}">
                <a16:creationId xmlns:a16="http://schemas.microsoft.com/office/drawing/2014/main" id="{CE15B7AC-26DD-48DA-88A0-A231BF5D1E44}"/>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280328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om voor inhoud 3">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AE78D948-F2B9-4EE0-B830-36F103C218D5}"/>
              </a:ext>
              <a:ext uri="{C183D7F6-B498-43B3-948B-1728B52AA6E4}">
                <adec:decorative xmlns:adec="http://schemas.microsoft.com/office/drawing/2017/decorative" val="1"/>
              </a:ext>
            </a:extLst>
          </p:cNvPr>
          <p:cNvCxnSpPr>
            <a:cxnSpLocks/>
          </p:cNvCxnSpPr>
          <p:nvPr userDrawn="1"/>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66B9A2D2-0473-4F46-BFCE-D626532960A5}"/>
              </a:ext>
            </a:extLst>
          </p:cNvPr>
          <p:cNvSpPr>
            <a:spLocks noGrp="1"/>
          </p:cNvSpPr>
          <p:nvPr>
            <p:ph type="title" hasCustomPrompt="1"/>
          </p:nvPr>
        </p:nvSpPr>
        <p:spPr>
          <a:xfrm>
            <a:off x="456170" y="368717"/>
            <a:ext cx="11300400" cy="1026572"/>
          </a:xfrm>
        </p:spPr>
        <p:txBody>
          <a:bodyPr rtlCol="0" anchor="ctr">
            <a:normAutofit/>
          </a:bodyPr>
          <a:lstStyle>
            <a:lvl1pPr>
              <a:spcBef>
                <a:spcPts val="1000"/>
              </a:spcBef>
              <a:defRPr sz="4400">
                <a:solidFill>
                  <a:schemeClr val="tx1"/>
                </a:solidFill>
              </a:defRPr>
            </a:lvl1pPr>
          </a:lstStyle>
          <a:p>
            <a:pPr rtl="0"/>
            <a:r>
              <a:rPr lang="nl-NL" noProof="0"/>
              <a:t>Klik om titel toe te voegen</a:t>
            </a:r>
          </a:p>
        </p:txBody>
      </p:sp>
      <p:sp>
        <p:nvSpPr>
          <p:cNvPr id="6" name="Tijdelijke aanduiding voor tekst 10">
            <a:extLst>
              <a:ext uri="{FF2B5EF4-FFF2-40B4-BE49-F238E27FC236}">
                <a16:creationId xmlns:a16="http://schemas.microsoft.com/office/drawing/2014/main" id="{C7203DC6-5779-4D18-8EDA-B417CE1CC346}"/>
              </a:ext>
            </a:extLst>
          </p:cNvPr>
          <p:cNvSpPr>
            <a:spLocks noGrp="1"/>
          </p:cNvSpPr>
          <p:nvPr>
            <p:ph type="body" sz="quarter" idx="10" hasCustomPrompt="1"/>
          </p:nvPr>
        </p:nvSpPr>
        <p:spPr>
          <a:xfrm>
            <a:off x="451850" y="1941031"/>
            <a:ext cx="3456556" cy="869888"/>
          </a:xfrm>
        </p:spPr>
        <p:txBody>
          <a:bodyPr rtlCol="0">
            <a:normAutofit/>
          </a:bodyPr>
          <a:lstStyle>
            <a:lvl1pPr marL="1944" indent="0">
              <a:buNone/>
              <a:defRPr sz="2400">
                <a:solidFill>
                  <a:schemeClr val="accent1"/>
                </a:solidFill>
                <a:latin typeface="+mj-lt"/>
              </a:defRPr>
            </a:lvl1pPr>
          </a:lstStyle>
          <a:p>
            <a:pPr lvl="0" rtl="0"/>
            <a:r>
              <a:rPr lang="nl-NL" noProof="0"/>
              <a:t>Klik om subtitel in te voegen</a:t>
            </a:r>
          </a:p>
        </p:txBody>
      </p:sp>
      <p:sp>
        <p:nvSpPr>
          <p:cNvPr id="7" name="Tijdelijke aanduiding voor tekst 12">
            <a:extLst>
              <a:ext uri="{FF2B5EF4-FFF2-40B4-BE49-F238E27FC236}">
                <a16:creationId xmlns:a16="http://schemas.microsoft.com/office/drawing/2014/main" id="{65286B5D-8C3D-49BC-A56B-54C3D0FBC782}"/>
              </a:ext>
            </a:extLst>
          </p:cNvPr>
          <p:cNvSpPr>
            <a:spLocks noGrp="1"/>
          </p:cNvSpPr>
          <p:nvPr>
            <p:ph type="body" sz="quarter" idx="11" hasCustomPrompt="1"/>
          </p:nvPr>
        </p:nvSpPr>
        <p:spPr>
          <a:xfrm>
            <a:off x="450000" y="2837528"/>
            <a:ext cx="3457576" cy="2986221"/>
          </a:xfrm>
        </p:spPr>
        <p:txBody>
          <a:bodyPr rtlCol="0"/>
          <a:lstStyle>
            <a:lvl1pPr marL="457200" indent="-457200">
              <a:lnSpc>
                <a:spcPct val="110000"/>
              </a:lnSpc>
              <a:buClr>
                <a:schemeClr val="tx2"/>
              </a:buClr>
              <a:defRPr>
                <a:solidFill>
                  <a:schemeClr val="tx2">
                    <a:alpha val="46000"/>
                  </a:schemeClr>
                </a:solidFill>
              </a:defRPr>
            </a:lvl1pPr>
          </a:lstStyle>
          <a:p>
            <a:pPr lvl="0" rtl="0"/>
            <a:r>
              <a:rPr lang="nl-NL" noProof="0"/>
              <a:t>Klik om hier tekst toe te voegen</a:t>
            </a:r>
          </a:p>
        </p:txBody>
      </p:sp>
      <p:sp>
        <p:nvSpPr>
          <p:cNvPr id="15" name="Tijdelijke aanduiding voor tekst 10">
            <a:extLst>
              <a:ext uri="{FF2B5EF4-FFF2-40B4-BE49-F238E27FC236}">
                <a16:creationId xmlns:a16="http://schemas.microsoft.com/office/drawing/2014/main" id="{9C8FA9F2-E665-4A1C-AB30-847F4A2000E9}"/>
              </a:ext>
            </a:extLst>
          </p:cNvPr>
          <p:cNvSpPr>
            <a:spLocks noGrp="1"/>
          </p:cNvSpPr>
          <p:nvPr>
            <p:ph type="body" sz="quarter" idx="15" hasCustomPrompt="1"/>
          </p:nvPr>
        </p:nvSpPr>
        <p:spPr>
          <a:xfrm>
            <a:off x="4364947" y="1941031"/>
            <a:ext cx="3456556" cy="869888"/>
          </a:xfrm>
        </p:spPr>
        <p:txBody>
          <a:bodyPr rtlCol="0">
            <a:normAutofit/>
          </a:bodyPr>
          <a:lstStyle>
            <a:lvl1pPr marL="1944" indent="0">
              <a:buNone/>
              <a:defRPr sz="2400">
                <a:solidFill>
                  <a:schemeClr val="accent1"/>
                </a:solidFill>
                <a:latin typeface="+mj-lt"/>
              </a:defRPr>
            </a:lvl1pPr>
          </a:lstStyle>
          <a:p>
            <a:pPr lvl="0" rtl="0"/>
            <a:r>
              <a:rPr lang="nl-NL" noProof="0"/>
              <a:t>Klik om subtitel in te voegen</a:t>
            </a:r>
          </a:p>
        </p:txBody>
      </p:sp>
      <p:sp>
        <p:nvSpPr>
          <p:cNvPr id="16" name="Tijdelijke aanduiding voor tekst 12">
            <a:extLst>
              <a:ext uri="{FF2B5EF4-FFF2-40B4-BE49-F238E27FC236}">
                <a16:creationId xmlns:a16="http://schemas.microsoft.com/office/drawing/2014/main" id="{3C54263D-50A7-43A8-A3BC-BE063187A830}"/>
              </a:ext>
            </a:extLst>
          </p:cNvPr>
          <p:cNvSpPr>
            <a:spLocks noGrp="1"/>
          </p:cNvSpPr>
          <p:nvPr>
            <p:ph type="body" sz="quarter" idx="16" hasCustomPrompt="1"/>
          </p:nvPr>
        </p:nvSpPr>
        <p:spPr>
          <a:xfrm>
            <a:off x="4363097" y="2837528"/>
            <a:ext cx="3457576" cy="2986221"/>
          </a:xfrm>
        </p:spPr>
        <p:txBody>
          <a:bodyPr rtlCol="0"/>
          <a:lstStyle>
            <a:lvl1pPr marL="457200" indent="-457200">
              <a:lnSpc>
                <a:spcPct val="110000"/>
              </a:lnSpc>
              <a:buClr>
                <a:schemeClr val="tx2"/>
              </a:buClr>
              <a:defRPr>
                <a:solidFill>
                  <a:schemeClr val="tx2">
                    <a:alpha val="46000"/>
                  </a:schemeClr>
                </a:solidFill>
              </a:defRPr>
            </a:lvl1pPr>
          </a:lstStyle>
          <a:p>
            <a:pPr lvl="0" rtl="0"/>
            <a:r>
              <a:rPr lang="nl-NL" noProof="0"/>
              <a:t>Klik om hier tekst toe te voegen</a:t>
            </a:r>
          </a:p>
        </p:txBody>
      </p:sp>
      <p:sp>
        <p:nvSpPr>
          <p:cNvPr id="17" name="Tijdelijke aanduiding voor tekst 10">
            <a:extLst>
              <a:ext uri="{FF2B5EF4-FFF2-40B4-BE49-F238E27FC236}">
                <a16:creationId xmlns:a16="http://schemas.microsoft.com/office/drawing/2014/main" id="{6DD25081-6CEB-4E5B-A7E5-8100DE67323D}"/>
              </a:ext>
            </a:extLst>
          </p:cNvPr>
          <p:cNvSpPr>
            <a:spLocks noGrp="1"/>
          </p:cNvSpPr>
          <p:nvPr>
            <p:ph type="body" sz="quarter" idx="17" hasCustomPrompt="1"/>
          </p:nvPr>
        </p:nvSpPr>
        <p:spPr>
          <a:xfrm>
            <a:off x="8283594" y="1939364"/>
            <a:ext cx="3456556" cy="869888"/>
          </a:xfrm>
        </p:spPr>
        <p:txBody>
          <a:bodyPr rtlCol="0">
            <a:normAutofit/>
          </a:bodyPr>
          <a:lstStyle>
            <a:lvl1pPr marL="1944" indent="0">
              <a:buNone/>
              <a:defRPr sz="2400">
                <a:solidFill>
                  <a:schemeClr val="accent1"/>
                </a:solidFill>
                <a:latin typeface="+mj-lt"/>
              </a:defRPr>
            </a:lvl1pPr>
          </a:lstStyle>
          <a:p>
            <a:pPr lvl="0" rtl="0"/>
            <a:r>
              <a:rPr lang="nl-NL" noProof="0"/>
              <a:t>Klik om subtitel in te voegen</a:t>
            </a:r>
          </a:p>
        </p:txBody>
      </p:sp>
      <p:sp>
        <p:nvSpPr>
          <p:cNvPr id="18" name="Tijdelijke aanduiding voor tekst 12">
            <a:extLst>
              <a:ext uri="{FF2B5EF4-FFF2-40B4-BE49-F238E27FC236}">
                <a16:creationId xmlns:a16="http://schemas.microsoft.com/office/drawing/2014/main" id="{B40E43BE-19E7-4C92-A02A-A747188A1130}"/>
              </a:ext>
            </a:extLst>
          </p:cNvPr>
          <p:cNvSpPr>
            <a:spLocks noGrp="1"/>
          </p:cNvSpPr>
          <p:nvPr>
            <p:ph type="body" sz="quarter" idx="18" hasCustomPrompt="1"/>
          </p:nvPr>
        </p:nvSpPr>
        <p:spPr>
          <a:xfrm>
            <a:off x="8282764" y="2835861"/>
            <a:ext cx="3456556" cy="2986221"/>
          </a:xfrm>
        </p:spPr>
        <p:txBody>
          <a:bodyPr rtlCol="0"/>
          <a:lstStyle>
            <a:lvl1pPr marL="457200" indent="-457200">
              <a:lnSpc>
                <a:spcPct val="110000"/>
              </a:lnSpc>
              <a:buClr>
                <a:schemeClr val="tx2"/>
              </a:buClr>
              <a:defRPr>
                <a:solidFill>
                  <a:schemeClr val="tx2">
                    <a:alpha val="46000"/>
                  </a:schemeClr>
                </a:solidFill>
              </a:defRPr>
            </a:lvl1pPr>
          </a:lstStyle>
          <a:p>
            <a:pPr lvl="0" rtl="0"/>
            <a:r>
              <a:rPr lang="nl-NL" noProof="0"/>
              <a:t>Klik om hier tekst toe te voegen</a:t>
            </a:r>
          </a:p>
        </p:txBody>
      </p:sp>
      <p:sp>
        <p:nvSpPr>
          <p:cNvPr id="3" name="Tijdelijke aanduiding voor datum 5">
            <a:extLst>
              <a:ext uri="{FF2B5EF4-FFF2-40B4-BE49-F238E27FC236}">
                <a16:creationId xmlns:a16="http://schemas.microsoft.com/office/drawing/2014/main" id="{0364CC8C-A596-4C30-BE97-FF78E042451D}"/>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4" name="Tijdelijke aanduiding voor voettekst 3">
            <a:extLst>
              <a:ext uri="{FF2B5EF4-FFF2-40B4-BE49-F238E27FC236}">
                <a16:creationId xmlns:a16="http://schemas.microsoft.com/office/drawing/2014/main" id="{716E94F2-5327-4ECE-B9D6-26CA834459B1}"/>
              </a:ext>
            </a:extLst>
          </p:cNvPr>
          <p:cNvSpPr>
            <a:spLocks noGrp="1"/>
          </p:cNvSpPr>
          <p:nvPr>
            <p:ph type="ftr" sz="quarter" idx="3"/>
          </p:nvPr>
        </p:nvSpPr>
        <p:spPr>
          <a:xfrm>
            <a:off x="4370832" y="6153912"/>
            <a:ext cx="5397056" cy="502920"/>
          </a:xfrm>
        </p:spPr>
        <p:txBody>
          <a:bodyPr rtlCol="0"/>
          <a:lstStyle/>
          <a:p>
            <a:pPr rtl="0"/>
            <a:r>
              <a:rPr lang="nl-NL" spc="200" noProof="0"/>
              <a:t>PRESENTATIETITEL</a:t>
            </a:r>
          </a:p>
        </p:txBody>
      </p:sp>
      <p:sp>
        <p:nvSpPr>
          <p:cNvPr id="14" name="Tijdelijke aanduiding voor dianummer 11">
            <a:extLst>
              <a:ext uri="{FF2B5EF4-FFF2-40B4-BE49-F238E27FC236}">
                <a16:creationId xmlns:a16="http://schemas.microsoft.com/office/drawing/2014/main" id="{F9BB08CB-1C70-40D7-A67C-2EF5BFFEF9C3}"/>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27838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zicht">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C226849-4911-4156-8A09-2F8021BB6243}"/>
              </a:ext>
            </a:extLst>
          </p:cNvPr>
          <p:cNvSpPr>
            <a:spLocks noGrp="1"/>
          </p:cNvSpPr>
          <p:nvPr>
            <p:ph type="title"/>
          </p:nvPr>
        </p:nvSpPr>
        <p:spPr>
          <a:xfrm>
            <a:off x="448056" y="388800"/>
            <a:ext cx="3452432" cy="1262446"/>
          </a:xfrm>
        </p:spPr>
        <p:txBody>
          <a:bodyPr rtlCol="0" anchor="b" anchorCtr="0">
            <a:normAutofit/>
          </a:bodyPr>
          <a:lstStyle>
            <a:lvl1pPr>
              <a:defRPr sz="4400"/>
            </a:lvl1pPr>
          </a:lstStyle>
          <a:p>
            <a:pPr rtl="0"/>
            <a:r>
              <a:rPr lang="nl-NL" noProof="0"/>
              <a:t>Klik om stijl te bewerken</a:t>
            </a:r>
          </a:p>
        </p:txBody>
      </p:sp>
      <p:cxnSp>
        <p:nvCxnSpPr>
          <p:cNvPr id="12" name="Rechte verbindingslijn 11">
            <a:extLst>
              <a:ext uri="{FF2B5EF4-FFF2-40B4-BE49-F238E27FC236}">
                <a16:creationId xmlns:a16="http://schemas.microsoft.com/office/drawing/2014/main" id="{89EDBB71-02D9-4513-9A6D-F8246A0E501D}"/>
              </a:ext>
              <a:ext uri="{C183D7F6-B498-43B3-948B-1728B52AA6E4}">
                <adec:decorative xmlns:adec="http://schemas.microsoft.com/office/drawing/2017/decorative" val="1"/>
              </a:ext>
            </a:extLst>
          </p:cNvPr>
          <p:cNvCxnSpPr>
            <a:cxnSpLocks/>
          </p:cNvCxnSpPr>
          <p:nvPr userDrawn="1"/>
        </p:nvCxnSpPr>
        <p:spPr>
          <a:xfrm>
            <a:off x="450000" y="1988843"/>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3D7A8221-ABAC-45E1-98D1-6FBB8565DCE4}"/>
              </a:ext>
            </a:extLst>
          </p:cNvPr>
          <p:cNvSpPr>
            <a:spLocks noGrp="1"/>
          </p:cNvSpPr>
          <p:nvPr>
            <p:ph idx="1"/>
          </p:nvPr>
        </p:nvSpPr>
        <p:spPr>
          <a:xfrm>
            <a:off x="448056" y="2326441"/>
            <a:ext cx="3452432" cy="3624359"/>
          </a:xfrm>
        </p:spPr>
        <p:txBody>
          <a:bodyPr rtlCol="0">
            <a:normAutofit/>
          </a:bodyPr>
          <a:lstStyle>
            <a:lvl1pPr marL="1944" indent="0">
              <a:lnSpc>
                <a:spcPct val="100000"/>
              </a:lnSpc>
              <a:buNone/>
              <a:defRPr/>
            </a:lvl1pPr>
          </a:lstStyle>
          <a:p>
            <a:pPr lvl="0" rtl="0"/>
            <a:r>
              <a:rPr lang="nl-NL" noProof="0"/>
              <a:t>Klikken om de tekststijl van het model te bewerken</a:t>
            </a:r>
          </a:p>
        </p:txBody>
      </p:sp>
      <p:sp>
        <p:nvSpPr>
          <p:cNvPr id="22" name="Tijdelijke aanduiding voor afbeelding 18">
            <a:extLst>
              <a:ext uri="{FF2B5EF4-FFF2-40B4-BE49-F238E27FC236}">
                <a16:creationId xmlns:a16="http://schemas.microsoft.com/office/drawing/2014/main" id="{00098A9B-BD9F-4E67-AB5F-A280BC914130}"/>
              </a:ext>
            </a:extLst>
          </p:cNvPr>
          <p:cNvSpPr>
            <a:spLocks noGrp="1"/>
          </p:cNvSpPr>
          <p:nvPr>
            <p:ph type="pic" sz="quarter" idx="10" hasCustomPrompt="1"/>
          </p:nvPr>
        </p:nvSpPr>
        <p:spPr>
          <a:xfrm>
            <a:off x="4367213" y="449263"/>
            <a:ext cx="3600450" cy="5508625"/>
          </a:xfrm>
        </p:spPr>
        <p:txBody>
          <a:bodyPr rtlCol="0"/>
          <a:lstStyle>
            <a:lvl1pPr marL="1944" indent="0" algn="ctr">
              <a:buNone/>
              <a:defRPr/>
            </a:lvl1pPr>
          </a:lstStyle>
          <a:p>
            <a:pPr rtl="0"/>
            <a:r>
              <a:rPr lang="nl-NL" noProof="0"/>
              <a:t>Hier foto invoegen</a:t>
            </a:r>
          </a:p>
        </p:txBody>
      </p:sp>
      <p:sp>
        <p:nvSpPr>
          <p:cNvPr id="23" name="Tijdelijke aanduiding voor afbeelding 20">
            <a:extLst>
              <a:ext uri="{FF2B5EF4-FFF2-40B4-BE49-F238E27FC236}">
                <a16:creationId xmlns:a16="http://schemas.microsoft.com/office/drawing/2014/main" id="{D6529E84-FFD6-4547-9301-DD080AB8CE94}"/>
              </a:ext>
            </a:extLst>
          </p:cNvPr>
          <p:cNvSpPr>
            <a:spLocks noGrp="1"/>
          </p:cNvSpPr>
          <p:nvPr>
            <p:ph type="pic" sz="quarter" idx="11" hasCustomPrompt="1"/>
          </p:nvPr>
        </p:nvSpPr>
        <p:spPr>
          <a:xfrm>
            <a:off x="8147050" y="449263"/>
            <a:ext cx="3595688" cy="5502275"/>
          </a:xfrm>
        </p:spPr>
        <p:txBody>
          <a:bodyPr rtlCol="0"/>
          <a:lstStyle>
            <a:lvl1pPr marL="1944" indent="0" algn="ctr">
              <a:buNone/>
              <a:defRPr/>
            </a:lvl1pPr>
          </a:lstStyle>
          <a:p>
            <a:pPr rtl="0"/>
            <a:r>
              <a:rPr lang="nl-NL" noProof="0"/>
              <a:t>Hier foto invoegen</a:t>
            </a:r>
          </a:p>
        </p:txBody>
      </p:sp>
      <p:sp>
        <p:nvSpPr>
          <p:cNvPr id="16" name="Tijdelijke aanduiding voor datum 5">
            <a:extLst>
              <a:ext uri="{FF2B5EF4-FFF2-40B4-BE49-F238E27FC236}">
                <a16:creationId xmlns:a16="http://schemas.microsoft.com/office/drawing/2014/main" id="{7E7086C0-AADF-4D58-BFB3-165425B31865}"/>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17" name="Tijdelijke aanduiding voor voettekst 3">
            <a:extLst>
              <a:ext uri="{FF2B5EF4-FFF2-40B4-BE49-F238E27FC236}">
                <a16:creationId xmlns:a16="http://schemas.microsoft.com/office/drawing/2014/main" id="{314B5571-19B2-423C-A0C4-62B5ED984973}"/>
              </a:ext>
            </a:extLst>
          </p:cNvPr>
          <p:cNvSpPr>
            <a:spLocks noGrp="1"/>
          </p:cNvSpPr>
          <p:nvPr>
            <p:ph type="ftr" sz="quarter" idx="3"/>
          </p:nvPr>
        </p:nvSpPr>
        <p:spPr>
          <a:xfrm>
            <a:off x="4370832" y="6153912"/>
            <a:ext cx="5397056" cy="502920"/>
          </a:xfrm>
        </p:spPr>
        <p:txBody>
          <a:bodyPr rtlCol="0"/>
          <a:lstStyle>
            <a:lvl1pPr>
              <a:defRPr/>
            </a:lvl1pPr>
          </a:lstStyle>
          <a:p>
            <a:pPr rtl="0"/>
            <a:r>
              <a:rPr lang="nl-NL" noProof="0"/>
              <a:t>PRESENTATIETITEL</a:t>
            </a:r>
          </a:p>
        </p:txBody>
      </p:sp>
      <p:sp>
        <p:nvSpPr>
          <p:cNvPr id="10" name="Tijdelijke aanduiding voor dianummer 11">
            <a:extLst>
              <a:ext uri="{FF2B5EF4-FFF2-40B4-BE49-F238E27FC236}">
                <a16:creationId xmlns:a16="http://schemas.microsoft.com/office/drawing/2014/main" id="{ED5A0CED-3AE4-4EF7-BDA2-E356348354AC}"/>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402085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1787F79D-9EFD-4F24-B92B-3DEF507C6FC1}"/>
              </a:ext>
              <a:ext uri="{C183D7F6-B498-43B3-948B-1728B52AA6E4}">
                <adec:decorative xmlns:adec="http://schemas.microsoft.com/office/drawing/2017/decorative" val="1"/>
              </a:ext>
            </a:extLst>
          </p:cNvPr>
          <p:cNvCxnSpPr>
            <a:cxnSpLocks/>
          </p:cNvCxnSpPr>
          <p:nvPr userDrawn="1"/>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12758C89-0197-4B72-BA43-2CC4DE73F747}"/>
              </a:ext>
            </a:extLst>
          </p:cNvPr>
          <p:cNvSpPr>
            <a:spLocks noGrp="1"/>
          </p:cNvSpPr>
          <p:nvPr>
            <p:ph type="title" hasCustomPrompt="1"/>
          </p:nvPr>
        </p:nvSpPr>
        <p:spPr>
          <a:xfrm>
            <a:off x="440969" y="647377"/>
            <a:ext cx="11316056" cy="1026572"/>
          </a:xfrm>
        </p:spPr>
        <p:txBody>
          <a:bodyPr rtlCol="0" anchor="ctr">
            <a:normAutofit/>
          </a:bodyPr>
          <a:lstStyle>
            <a:lvl1pPr>
              <a:spcBef>
                <a:spcPts val="1000"/>
              </a:spcBef>
              <a:defRPr sz="4400">
                <a:solidFill>
                  <a:schemeClr val="tx1"/>
                </a:solidFill>
              </a:defRPr>
            </a:lvl1pPr>
          </a:lstStyle>
          <a:p>
            <a:pPr rtl="0"/>
            <a:r>
              <a:rPr lang="nl-NL" noProof="0"/>
              <a:t>Klik om titel toe te voegen</a:t>
            </a:r>
          </a:p>
        </p:txBody>
      </p:sp>
      <p:sp>
        <p:nvSpPr>
          <p:cNvPr id="16" name="Tijdelijke aanduiding voor tekst 13">
            <a:extLst>
              <a:ext uri="{FF2B5EF4-FFF2-40B4-BE49-F238E27FC236}">
                <a16:creationId xmlns:a16="http://schemas.microsoft.com/office/drawing/2014/main" id="{37D2E7B5-A506-45AA-881E-1EF6A0EB07CC}"/>
              </a:ext>
            </a:extLst>
          </p:cNvPr>
          <p:cNvSpPr>
            <a:spLocks noGrp="1"/>
          </p:cNvSpPr>
          <p:nvPr>
            <p:ph type="body" sz="quarter" idx="11" hasCustomPrompt="1"/>
          </p:nvPr>
        </p:nvSpPr>
        <p:spPr>
          <a:xfrm>
            <a:off x="440968" y="1692923"/>
            <a:ext cx="11300287" cy="1001712"/>
          </a:xfrm>
        </p:spPr>
        <p:txBody>
          <a:bodyPr rtlCol="0">
            <a:normAutofit/>
          </a:bodyPr>
          <a:lstStyle>
            <a:lvl1pPr marL="1944" indent="0">
              <a:buNone/>
              <a:defRPr sz="2400" i="0">
                <a:solidFill>
                  <a:schemeClr val="tx1">
                    <a:alpha val="55000"/>
                  </a:schemeClr>
                </a:solidFill>
                <a:latin typeface="+mn-lt"/>
              </a:defRPr>
            </a:lvl1pPr>
          </a:lstStyle>
          <a:p>
            <a:pPr lvl="0" rtl="0"/>
            <a:r>
              <a:rPr lang="nl-NL" noProof="0"/>
              <a:t>Klik om tekst toe te voegen</a:t>
            </a:r>
          </a:p>
        </p:txBody>
      </p:sp>
      <p:sp>
        <p:nvSpPr>
          <p:cNvPr id="25" name="Tijdelijke aanduiding voor afbeelding 17">
            <a:extLst>
              <a:ext uri="{FF2B5EF4-FFF2-40B4-BE49-F238E27FC236}">
                <a16:creationId xmlns:a16="http://schemas.microsoft.com/office/drawing/2014/main" id="{751E77E5-BC2E-4851-A46B-1081DBFEE180}"/>
              </a:ext>
            </a:extLst>
          </p:cNvPr>
          <p:cNvSpPr>
            <a:spLocks noGrp="1"/>
          </p:cNvSpPr>
          <p:nvPr>
            <p:ph type="pic" sz="quarter" idx="12" hasCustomPrompt="1"/>
          </p:nvPr>
        </p:nvSpPr>
        <p:spPr>
          <a:xfrm>
            <a:off x="441325" y="2959100"/>
            <a:ext cx="2698750" cy="2987675"/>
          </a:xfrm>
        </p:spPr>
        <p:txBody>
          <a:bodyPr rtlCol="0"/>
          <a:lstStyle>
            <a:lvl1pPr marL="1944" indent="0" algn="ctr">
              <a:buNone/>
              <a:defRPr/>
            </a:lvl1pPr>
          </a:lstStyle>
          <a:p>
            <a:pPr rtl="0"/>
            <a:r>
              <a:rPr lang="nl-NL" noProof="0"/>
              <a:t>Hier foto invoegen</a:t>
            </a:r>
          </a:p>
        </p:txBody>
      </p:sp>
      <p:sp>
        <p:nvSpPr>
          <p:cNvPr id="26" name="Tijdelijke aanduiding voor afbeelding 19">
            <a:extLst>
              <a:ext uri="{FF2B5EF4-FFF2-40B4-BE49-F238E27FC236}">
                <a16:creationId xmlns:a16="http://schemas.microsoft.com/office/drawing/2014/main" id="{5ADD8D61-5FF6-4FF8-A853-94978CE2BF08}"/>
              </a:ext>
            </a:extLst>
          </p:cNvPr>
          <p:cNvSpPr>
            <a:spLocks noGrp="1"/>
          </p:cNvSpPr>
          <p:nvPr>
            <p:ph type="pic" sz="quarter" idx="13" hasCustomPrompt="1"/>
          </p:nvPr>
        </p:nvSpPr>
        <p:spPr>
          <a:xfrm>
            <a:off x="3319463" y="2959100"/>
            <a:ext cx="2690812" cy="2987675"/>
          </a:xfrm>
        </p:spPr>
        <p:txBody>
          <a:bodyPr rtlCol="0"/>
          <a:lstStyle>
            <a:lvl1pPr marL="1944" indent="0" algn="ctr">
              <a:buNone/>
              <a:defRPr/>
            </a:lvl1pPr>
          </a:lstStyle>
          <a:p>
            <a:pPr rtl="0"/>
            <a:r>
              <a:rPr lang="nl-NL" noProof="0"/>
              <a:t>Hier foto invoegen</a:t>
            </a:r>
          </a:p>
        </p:txBody>
      </p:sp>
      <p:sp>
        <p:nvSpPr>
          <p:cNvPr id="27" name="Tijdelijke aanduiding voor afbeelding 21">
            <a:extLst>
              <a:ext uri="{FF2B5EF4-FFF2-40B4-BE49-F238E27FC236}">
                <a16:creationId xmlns:a16="http://schemas.microsoft.com/office/drawing/2014/main" id="{7217B0CF-D153-4F21-B2F3-3736BFEE8B20}"/>
              </a:ext>
            </a:extLst>
          </p:cNvPr>
          <p:cNvSpPr>
            <a:spLocks noGrp="1"/>
          </p:cNvSpPr>
          <p:nvPr>
            <p:ph type="pic" sz="quarter" idx="14" hasCustomPrompt="1"/>
          </p:nvPr>
        </p:nvSpPr>
        <p:spPr>
          <a:xfrm>
            <a:off x="6189663" y="2959100"/>
            <a:ext cx="2689225" cy="2987675"/>
          </a:xfrm>
        </p:spPr>
        <p:txBody>
          <a:bodyPr rtlCol="0"/>
          <a:lstStyle>
            <a:lvl1pPr marL="1944" indent="0" algn="ctr">
              <a:buNone/>
              <a:defRPr/>
            </a:lvl1pPr>
          </a:lstStyle>
          <a:p>
            <a:pPr rtl="0"/>
            <a:r>
              <a:rPr lang="nl-NL" noProof="0"/>
              <a:t>Hier foto invoegen</a:t>
            </a:r>
          </a:p>
        </p:txBody>
      </p:sp>
      <p:sp>
        <p:nvSpPr>
          <p:cNvPr id="28" name="Tijdelijke aanduiding voor afbeelding 23">
            <a:extLst>
              <a:ext uri="{FF2B5EF4-FFF2-40B4-BE49-F238E27FC236}">
                <a16:creationId xmlns:a16="http://schemas.microsoft.com/office/drawing/2014/main" id="{46C9A6A5-13C0-4A42-B695-F3511DCA96A4}"/>
              </a:ext>
            </a:extLst>
          </p:cNvPr>
          <p:cNvSpPr>
            <a:spLocks noGrp="1"/>
          </p:cNvSpPr>
          <p:nvPr>
            <p:ph type="pic" sz="quarter" idx="15" hasCustomPrompt="1"/>
          </p:nvPr>
        </p:nvSpPr>
        <p:spPr>
          <a:xfrm>
            <a:off x="9058275" y="2959100"/>
            <a:ext cx="2698750" cy="2987675"/>
          </a:xfrm>
        </p:spPr>
        <p:txBody>
          <a:bodyPr rtlCol="0"/>
          <a:lstStyle>
            <a:lvl1pPr marL="1944" indent="0" algn="ctr">
              <a:buNone/>
              <a:defRPr/>
            </a:lvl1pPr>
          </a:lstStyle>
          <a:p>
            <a:pPr rtl="0"/>
            <a:r>
              <a:rPr lang="nl-NL" noProof="0"/>
              <a:t>Hier foto invoegen</a:t>
            </a:r>
          </a:p>
        </p:txBody>
      </p:sp>
      <p:sp>
        <p:nvSpPr>
          <p:cNvPr id="10" name="Tijdelijke aanduiding voor datum 5">
            <a:extLst>
              <a:ext uri="{FF2B5EF4-FFF2-40B4-BE49-F238E27FC236}">
                <a16:creationId xmlns:a16="http://schemas.microsoft.com/office/drawing/2014/main" id="{DD1D6B44-0E3B-4C46-B068-14568BF01DF7}"/>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11" name="Tijdelijke aanduiding voor voettekst 3">
            <a:extLst>
              <a:ext uri="{FF2B5EF4-FFF2-40B4-BE49-F238E27FC236}">
                <a16:creationId xmlns:a16="http://schemas.microsoft.com/office/drawing/2014/main" id="{FB72C5E2-290F-4D02-842B-932296C10DF0}"/>
              </a:ext>
            </a:extLst>
          </p:cNvPr>
          <p:cNvSpPr>
            <a:spLocks noGrp="1"/>
          </p:cNvSpPr>
          <p:nvPr>
            <p:ph type="ftr" sz="quarter" idx="3"/>
          </p:nvPr>
        </p:nvSpPr>
        <p:spPr>
          <a:xfrm>
            <a:off x="4370832" y="6153912"/>
            <a:ext cx="5397056" cy="502920"/>
          </a:xfrm>
        </p:spPr>
        <p:txBody>
          <a:bodyPr rtlCol="0"/>
          <a:lstStyle/>
          <a:p>
            <a:pPr rtl="0"/>
            <a:r>
              <a:rPr lang="nl-NL" spc="200" noProof="0"/>
              <a:t>PRESENTATIETITEL</a:t>
            </a:r>
          </a:p>
        </p:txBody>
      </p:sp>
      <p:sp>
        <p:nvSpPr>
          <p:cNvPr id="14" name="Tijdelijke aanduiding voor dianummer 11">
            <a:extLst>
              <a:ext uri="{FF2B5EF4-FFF2-40B4-BE49-F238E27FC236}">
                <a16:creationId xmlns:a16="http://schemas.microsoft.com/office/drawing/2014/main" id="{E3152744-4FDB-4426-90C5-B204EE645EFA}"/>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238632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 1_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21818-E75A-458F-AC5B-0E9A2C76B835}"/>
              </a:ext>
            </a:extLst>
          </p:cNvPr>
          <p:cNvSpPr>
            <a:spLocks noGrp="1"/>
          </p:cNvSpPr>
          <p:nvPr>
            <p:ph type="ctrTitle" hasCustomPrompt="1"/>
          </p:nvPr>
        </p:nvSpPr>
        <p:spPr>
          <a:xfrm>
            <a:off x="448056" y="448056"/>
            <a:ext cx="11292840" cy="3401568"/>
          </a:xfrm>
        </p:spPr>
        <p:txBody>
          <a:bodyPr rtlCol="0" anchor="b">
            <a:normAutofit/>
          </a:bodyPr>
          <a:lstStyle>
            <a:lvl1pPr algn="l">
              <a:defRPr sz="6400">
                <a:solidFill>
                  <a:schemeClr val="tx2"/>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C6EE64DE-978B-4F95-BB3C-D027D8008748}"/>
              </a:ext>
            </a:extLst>
          </p:cNvPr>
          <p:cNvSpPr>
            <a:spLocks noGrp="1"/>
          </p:cNvSpPr>
          <p:nvPr>
            <p:ph type="subTitle" idx="1" hasCustomPrompt="1"/>
          </p:nvPr>
        </p:nvSpPr>
        <p:spPr>
          <a:xfrm>
            <a:off x="448056" y="4471416"/>
            <a:ext cx="11292840" cy="1481328"/>
          </a:xfrm>
        </p:spPr>
        <p:txBody>
          <a:bodyPr rtlCol="0"/>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11" name="Tijdelijke aanduiding voor datum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rtlCol="0" anchor="ctr" anchorCtr="0">
            <a:normAutofit/>
          </a:bodyPr>
          <a:lstStyle>
            <a:lvl1pPr>
              <a:defRPr sz="900" cap="all" spc="200" baseline="0">
                <a:solidFill>
                  <a:schemeClr val="tx1">
                    <a:alpha val="55000"/>
                  </a:schemeClr>
                </a:solidFill>
              </a:defRPr>
            </a:lvl1pPr>
          </a:lstStyle>
          <a:p>
            <a:pPr rtl="0"/>
            <a:r>
              <a:rPr lang="nl-NL" noProof="0"/>
              <a:t>2-2-20XX</a:t>
            </a:r>
          </a:p>
        </p:txBody>
      </p:sp>
      <p:sp>
        <p:nvSpPr>
          <p:cNvPr id="9" name="Tijdelijke aanduiding voor voettekst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pPr rtl="0"/>
            <a:r>
              <a:rPr lang="nl-NL" spc="200" noProof="0"/>
              <a:t>PRESENTATIETITEL</a:t>
            </a:r>
          </a:p>
        </p:txBody>
      </p:sp>
      <p:sp>
        <p:nvSpPr>
          <p:cNvPr id="7" name="Tijdelijke aanduiding voor dianummer 11">
            <a:extLst>
              <a:ext uri="{FF2B5EF4-FFF2-40B4-BE49-F238E27FC236}">
                <a16:creationId xmlns:a16="http://schemas.microsoft.com/office/drawing/2014/main" id="{A7C3E5E6-3D65-419E-9CE7-1BEC4CB37EA2}"/>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381444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Rechte verbindingslijn 5">
            <a:extLst>
              <a:ext uri="{FF2B5EF4-FFF2-40B4-BE49-F238E27FC236}">
                <a16:creationId xmlns:a16="http://schemas.microsoft.com/office/drawing/2014/main" id="{80307A1A-4AC6-459C-9531-704CF376725C}"/>
              </a:ext>
              <a:ext uri="{C183D7F6-B498-43B3-948B-1728B52AA6E4}">
                <adec:decorative xmlns:adec="http://schemas.microsoft.com/office/drawing/2017/decorative" val="1"/>
              </a:ext>
            </a:extLst>
          </p:cNvPr>
          <p:cNvCxnSpPr/>
          <p:nvPr userDrawn="1"/>
        </p:nvCxnSpPr>
        <p:spPr>
          <a:xfrm>
            <a:off x="75276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44D2BF6B-AD6F-4BC9-B5A6-BC7741CD0374}"/>
              </a:ext>
            </a:extLst>
          </p:cNvPr>
          <p:cNvSpPr>
            <a:spLocks noGrp="1"/>
          </p:cNvSpPr>
          <p:nvPr>
            <p:ph type="title" hasCustomPrompt="1"/>
          </p:nvPr>
        </p:nvSpPr>
        <p:spPr>
          <a:xfrm>
            <a:off x="447675" y="227011"/>
            <a:ext cx="6860946" cy="2954337"/>
          </a:xfrm>
        </p:spPr>
        <p:txBody>
          <a:bodyPr rtlCol="0">
            <a:normAutofit/>
          </a:bodyPr>
          <a:lstStyle>
            <a:lvl1pPr>
              <a:spcBef>
                <a:spcPts val="1000"/>
              </a:spcBef>
              <a:defRPr sz="4400">
                <a:solidFill>
                  <a:schemeClr val="tx1"/>
                </a:solidFill>
              </a:defRPr>
            </a:lvl1pPr>
          </a:lstStyle>
          <a:p>
            <a:pPr rtl="0"/>
            <a:r>
              <a:rPr lang="nl-NL" noProof="0"/>
              <a:t>Klik om titel toe te voegen</a:t>
            </a:r>
          </a:p>
        </p:txBody>
      </p:sp>
      <p:sp>
        <p:nvSpPr>
          <p:cNvPr id="15" name="Tijdelijke aanduiding voor afbeelding 11">
            <a:extLst>
              <a:ext uri="{FF2B5EF4-FFF2-40B4-BE49-F238E27FC236}">
                <a16:creationId xmlns:a16="http://schemas.microsoft.com/office/drawing/2014/main" id="{8FB06AF1-CFEB-40E6-A617-E9CA5CF8B66D}"/>
              </a:ext>
            </a:extLst>
          </p:cNvPr>
          <p:cNvSpPr>
            <a:spLocks noGrp="1"/>
          </p:cNvSpPr>
          <p:nvPr>
            <p:ph type="pic" sz="quarter" idx="10" hasCustomPrompt="1"/>
          </p:nvPr>
        </p:nvSpPr>
        <p:spPr>
          <a:xfrm>
            <a:off x="447675" y="3643313"/>
            <a:ext cx="3227388" cy="2771775"/>
          </a:xfrm>
        </p:spPr>
        <p:txBody>
          <a:bodyPr rtlCol="0"/>
          <a:lstStyle>
            <a:lvl1pPr marL="1944" indent="0" algn="ctr">
              <a:buNone/>
              <a:defRPr/>
            </a:lvl1pPr>
          </a:lstStyle>
          <a:p>
            <a:pPr rtl="0"/>
            <a:r>
              <a:rPr lang="nl-NL" noProof="0"/>
              <a:t>Hier foto invoegen</a:t>
            </a:r>
          </a:p>
        </p:txBody>
      </p:sp>
      <p:sp>
        <p:nvSpPr>
          <p:cNvPr id="16" name="Tijdelijke aanduiding voor afbeelding 13">
            <a:extLst>
              <a:ext uri="{FF2B5EF4-FFF2-40B4-BE49-F238E27FC236}">
                <a16:creationId xmlns:a16="http://schemas.microsoft.com/office/drawing/2014/main" id="{62D71E4C-2705-4622-887B-1F1262DB9127}"/>
              </a:ext>
            </a:extLst>
          </p:cNvPr>
          <p:cNvSpPr>
            <a:spLocks noGrp="1"/>
          </p:cNvSpPr>
          <p:nvPr>
            <p:ph type="pic" sz="quarter" idx="11" hasCustomPrompt="1"/>
          </p:nvPr>
        </p:nvSpPr>
        <p:spPr>
          <a:xfrm>
            <a:off x="3849688" y="3643313"/>
            <a:ext cx="3233737" cy="2771775"/>
          </a:xfrm>
        </p:spPr>
        <p:txBody>
          <a:bodyPr rtlCol="0"/>
          <a:lstStyle>
            <a:lvl1pPr marL="1944" indent="0" algn="ctr">
              <a:buNone/>
              <a:defRPr/>
            </a:lvl1pPr>
          </a:lstStyle>
          <a:p>
            <a:pPr rtl="0"/>
            <a:r>
              <a:rPr lang="nl-NL" noProof="0"/>
              <a:t>Hier foto invoegen</a:t>
            </a:r>
          </a:p>
        </p:txBody>
      </p:sp>
      <p:sp>
        <p:nvSpPr>
          <p:cNvPr id="7" name="Tijdelijke aanduiding voor inhoud 2">
            <a:extLst>
              <a:ext uri="{FF2B5EF4-FFF2-40B4-BE49-F238E27FC236}">
                <a16:creationId xmlns:a16="http://schemas.microsoft.com/office/drawing/2014/main" id="{5431B6C7-1096-4AD3-9D48-AA45F0B2185D}"/>
              </a:ext>
            </a:extLst>
          </p:cNvPr>
          <p:cNvSpPr>
            <a:spLocks noGrp="1"/>
          </p:cNvSpPr>
          <p:nvPr>
            <p:ph idx="1"/>
          </p:nvPr>
        </p:nvSpPr>
        <p:spPr>
          <a:xfrm>
            <a:off x="7966800" y="383764"/>
            <a:ext cx="3312000" cy="6031435"/>
          </a:xfrm>
        </p:spPr>
        <p:txBody>
          <a:bodyPr rtlCol="0">
            <a:normAutofit/>
          </a:bodyPr>
          <a:lstStyle>
            <a:lvl1pPr>
              <a:lnSpc>
                <a:spcPct val="100000"/>
              </a:lnSpc>
              <a:defRPr sz="2400"/>
            </a:lvl1pPr>
          </a:lstStyle>
          <a:p>
            <a:pPr lvl="0" rtl="0"/>
            <a:r>
              <a:rPr lang="nl-NL" noProof="0"/>
              <a:t>Klikken om de tekststijl van het model te bewerken</a:t>
            </a:r>
          </a:p>
        </p:txBody>
      </p:sp>
      <p:sp>
        <p:nvSpPr>
          <p:cNvPr id="9" name="Tijdelijke aanduiding voor datum 9">
            <a:extLst>
              <a:ext uri="{FF2B5EF4-FFF2-40B4-BE49-F238E27FC236}">
                <a16:creationId xmlns:a16="http://schemas.microsoft.com/office/drawing/2014/main" id="{3C3DC7A9-2932-431E-8EC0-CFA4B2CF6493}"/>
              </a:ext>
            </a:extLst>
          </p:cNvPr>
          <p:cNvSpPr>
            <a:spLocks noGrp="1"/>
          </p:cNvSpPr>
          <p:nvPr>
            <p:ph type="dt" sz="half" idx="2"/>
          </p:nvPr>
        </p:nvSpPr>
        <p:spPr>
          <a:xfrm rot="5400000">
            <a:off x="10299675" y="1584976"/>
            <a:ext cx="2772000" cy="502920"/>
          </a:xfrm>
        </p:spPr>
        <p:txBody>
          <a:bodyPr tIns="180000" rIns="180000" bIns="180000" rtlCol="0"/>
          <a:lstStyle>
            <a:lvl1pPr>
              <a:defRPr/>
            </a:lvl1pPr>
          </a:lstStyle>
          <a:p>
            <a:pPr rtl="0"/>
            <a:r>
              <a:rPr lang="nl-NL" noProof="0"/>
              <a:t>2-2-20XX</a:t>
            </a:r>
          </a:p>
        </p:txBody>
      </p:sp>
      <p:sp>
        <p:nvSpPr>
          <p:cNvPr id="8" name="Tijdelijke aanduiding voor voettekst 10">
            <a:extLst>
              <a:ext uri="{FF2B5EF4-FFF2-40B4-BE49-F238E27FC236}">
                <a16:creationId xmlns:a16="http://schemas.microsoft.com/office/drawing/2014/main" id="{A97579B5-432F-4A2F-A65A-D2FACF71A351}"/>
              </a:ext>
            </a:extLst>
          </p:cNvPr>
          <p:cNvSpPr>
            <a:spLocks noGrp="1"/>
          </p:cNvSpPr>
          <p:nvPr>
            <p:ph type="ftr" sz="quarter" idx="3"/>
          </p:nvPr>
        </p:nvSpPr>
        <p:spPr>
          <a:xfrm rot="5400000">
            <a:off x="10216875" y="4439775"/>
            <a:ext cx="2937600" cy="502920"/>
          </a:xfrm>
        </p:spPr>
        <p:txBody>
          <a:bodyPr tIns="180000" rIns="180000" bIns="180000" rtlCol="0"/>
          <a:lstStyle/>
          <a:p>
            <a:pPr rtl="0"/>
            <a:r>
              <a:rPr lang="nl-NL" spc="200" noProof="0"/>
              <a:t>PRESENTATIETITEL</a:t>
            </a:r>
          </a:p>
        </p:txBody>
      </p:sp>
      <p:sp>
        <p:nvSpPr>
          <p:cNvPr id="14" name="Tijdelijke aanduiding voor dianummer 11">
            <a:extLst>
              <a:ext uri="{FF2B5EF4-FFF2-40B4-BE49-F238E27FC236}">
                <a16:creationId xmlns:a16="http://schemas.microsoft.com/office/drawing/2014/main" id="{F320B19E-E872-42A8-AA5D-7F84287BD009}"/>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130297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51A3404-D5A9-4BC5-A2B8-5BC25368212D}"/>
              </a:ext>
            </a:extLst>
          </p:cNvPr>
          <p:cNvSpPr>
            <a:spLocks noGrp="1"/>
          </p:cNvSpPr>
          <p:nvPr>
            <p:ph type="title"/>
          </p:nvPr>
        </p:nvSpPr>
        <p:spPr>
          <a:xfrm>
            <a:off x="448056" y="388800"/>
            <a:ext cx="5432044" cy="860400"/>
          </a:xfrm>
        </p:spPr>
        <p:txBody>
          <a:bodyPr rtlCol="0" anchor="b" anchorCtr="0">
            <a:normAutofit/>
          </a:bodyPr>
          <a:lstStyle>
            <a:lvl1pPr>
              <a:defRPr sz="4400"/>
            </a:lvl1pPr>
          </a:lstStyle>
          <a:p>
            <a:pPr rtl="0"/>
            <a:r>
              <a:rPr lang="nl-NL" noProof="0"/>
              <a:t>Klik om stijl te bewerken</a:t>
            </a:r>
          </a:p>
        </p:txBody>
      </p:sp>
      <p:cxnSp>
        <p:nvCxnSpPr>
          <p:cNvPr id="4" name="Rechte verbindingslijn 3">
            <a:extLst>
              <a:ext uri="{FF2B5EF4-FFF2-40B4-BE49-F238E27FC236}">
                <a16:creationId xmlns:a16="http://schemas.microsoft.com/office/drawing/2014/main" id="{B4BD8583-3FBE-444A-9F7E-DF7C6578E8D4}"/>
              </a:ext>
              <a:ext uri="{C183D7F6-B498-43B3-948B-1728B52AA6E4}">
                <adec:decorative xmlns:adec="http://schemas.microsoft.com/office/drawing/2017/decorative" val="1"/>
              </a:ext>
            </a:extLst>
          </p:cNvPr>
          <p:cNvCxnSpPr>
            <a:cxnSpLocks/>
          </p:cNvCxnSpPr>
          <p:nvPr userDrawn="1"/>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2">
            <a:extLst>
              <a:ext uri="{FF2B5EF4-FFF2-40B4-BE49-F238E27FC236}">
                <a16:creationId xmlns:a16="http://schemas.microsoft.com/office/drawing/2014/main" id="{74F115DF-54F8-4335-86CC-1875CD745008}"/>
              </a:ext>
            </a:extLst>
          </p:cNvPr>
          <p:cNvSpPr>
            <a:spLocks noGrp="1"/>
          </p:cNvSpPr>
          <p:nvPr>
            <p:ph idx="1"/>
          </p:nvPr>
        </p:nvSpPr>
        <p:spPr>
          <a:xfrm>
            <a:off x="448056" y="1944000"/>
            <a:ext cx="5432044" cy="4006800"/>
          </a:xfrm>
        </p:spPr>
        <p:txBody>
          <a:bodyPr rtlCol="0">
            <a:normAutofit/>
          </a:bodyPr>
          <a:lstStyle>
            <a:lvl1pPr marL="1944" indent="0">
              <a:lnSpc>
                <a:spcPct val="100000"/>
              </a:lnSpc>
              <a:buNone/>
              <a:defRPr/>
            </a:lvl1pPr>
          </a:lstStyle>
          <a:p>
            <a:pPr lvl="0" rtl="0"/>
            <a:r>
              <a:rPr lang="nl-NL" noProof="0"/>
              <a:t>Klikken om de tekststijl van het model te bewerken</a:t>
            </a:r>
          </a:p>
        </p:txBody>
      </p:sp>
      <p:sp>
        <p:nvSpPr>
          <p:cNvPr id="12" name="Tijdelijke aanduiding voor afbeelding 10">
            <a:extLst>
              <a:ext uri="{FF2B5EF4-FFF2-40B4-BE49-F238E27FC236}">
                <a16:creationId xmlns:a16="http://schemas.microsoft.com/office/drawing/2014/main" id="{45F81656-BF34-4B85-ACD5-BFAE781919DA}"/>
              </a:ext>
            </a:extLst>
          </p:cNvPr>
          <p:cNvSpPr>
            <a:spLocks noGrp="1"/>
          </p:cNvSpPr>
          <p:nvPr>
            <p:ph type="pic" sz="quarter" idx="10" hasCustomPrompt="1"/>
          </p:nvPr>
        </p:nvSpPr>
        <p:spPr>
          <a:xfrm>
            <a:off x="6307138" y="449263"/>
            <a:ext cx="5432425" cy="5502275"/>
          </a:xfrm>
        </p:spPr>
        <p:txBody>
          <a:bodyPr rtlCol="0"/>
          <a:lstStyle>
            <a:lvl1pPr marL="1944" indent="0" algn="ctr">
              <a:buNone/>
              <a:defRPr/>
            </a:lvl1pPr>
          </a:lstStyle>
          <a:p>
            <a:pPr rtl="0"/>
            <a:r>
              <a:rPr lang="nl-NL" noProof="0"/>
              <a:t>Hier foto invoegen</a:t>
            </a:r>
          </a:p>
        </p:txBody>
      </p:sp>
      <p:sp>
        <p:nvSpPr>
          <p:cNvPr id="7" name="Tijdelijke aanduiding voor datum 5">
            <a:extLst>
              <a:ext uri="{FF2B5EF4-FFF2-40B4-BE49-F238E27FC236}">
                <a16:creationId xmlns:a16="http://schemas.microsoft.com/office/drawing/2014/main" id="{C54CC99A-1CCA-4711-9007-627C736BDDAB}"/>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8" name="Tijdelijke aanduiding voor voettekst 3">
            <a:extLst>
              <a:ext uri="{FF2B5EF4-FFF2-40B4-BE49-F238E27FC236}">
                <a16:creationId xmlns:a16="http://schemas.microsoft.com/office/drawing/2014/main" id="{E513F610-B150-40E5-A881-4F4F842123BF}"/>
              </a:ext>
            </a:extLst>
          </p:cNvPr>
          <p:cNvSpPr>
            <a:spLocks noGrp="1"/>
          </p:cNvSpPr>
          <p:nvPr>
            <p:ph type="ftr" sz="quarter" idx="3"/>
          </p:nvPr>
        </p:nvSpPr>
        <p:spPr>
          <a:xfrm>
            <a:off x="4370832" y="6153912"/>
            <a:ext cx="5397056" cy="502920"/>
          </a:xfrm>
        </p:spPr>
        <p:txBody>
          <a:bodyPr rtlCol="0"/>
          <a:lstStyle>
            <a:lvl1pPr>
              <a:defRPr/>
            </a:lvl1pPr>
          </a:lstStyle>
          <a:p>
            <a:pPr rtl="0"/>
            <a:r>
              <a:rPr lang="nl-NL" noProof="0"/>
              <a:t>PRESENTATIETITEL</a:t>
            </a:r>
          </a:p>
        </p:txBody>
      </p:sp>
      <p:sp>
        <p:nvSpPr>
          <p:cNvPr id="13" name="Tijdelijke aanduiding voor dianummer 11">
            <a:extLst>
              <a:ext uri="{FF2B5EF4-FFF2-40B4-BE49-F238E27FC236}">
                <a16:creationId xmlns:a16="http://schemas.microsoft.com/office/drawing/2014/main" id="{9C7D98EF-127D-4092-9E0B-82F254B113F7}"/>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40836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einde">
    <p:spTree>
      <p:nvGrpSpPr>
        <p:cNvPr id="1" name=""/>
        <p:cNvGrpSpPr/>
        <p:nvPr/>
      </p:nvGrpSpPr>
      <p:grpSpPr>
        <a:xfrm>
          <a:off x="0" y="0"/>
          <a:ext cx="0" cy="0"/>
          <a:chOff x="0" y="0"/>
          <a:chExt cx="0" cy="0"/>
        </a:xfrm>
      </p:grpSpPr>
      <p:sp>
        <p:nvSpPr>
          <p:cNvPr id="10" name="Titel 6">
            <a:extLst>
              <a:ext uri="{FF2B5EF4-FFF2-40B4-BE49-F238E27FC236}">
                <a16:creationId xmlns:a16="http://schemas.microsoft.com/office/drawing/2014/main" id="{8F9B17DB-D85A-4B5F-A44F-4BAD5975CB0B}"/>
              </a:ext>
            </a:extLst>
          </p:cNvPr>
          <p:cNvSpPr>
            <a:spLocks noGrp="1"/>
          </p:cNvSpPr>
          <p:nvPr>
            <p:ph type="ctrTitle"/>
          </p:nvPr>
        </p:nvSpPr>
        <p:spPr>
          <a:xfrm>
            <a:off x="4385412" y="448056"/>
            <a:ext cx="7355484" cy="3401568"/>
          </a:xfrm>
        </p:spPr>
        <p:txBody>
          <a:bodyPr rtlCol="0">
            <a:normAutofit/>
          </a:bodyPr>
          <a:lstStyle>
            <a:lvl1pPr>
              <a:defRPr sz="4400"/>
            </a:lvl1pPr>
          </a:lstStyle>
          <a:p>
            <a:pPr rtl="0"/>
            <a:r>
              <a:rPr lang="nl-NL" noProof="0"/>
              <a:t>Klik om stijl te bewerken</a:t>
            </a:r>
          </a:p>
        </p:txBody>
      </p:sp>
      <p:sp>
        <p:nvSpPr>
          <p:cNvPr id="15" name="Subtitel 7">
            <a:extLst>
              <a:ext uri="{FF2B5EF4-FFF2-40B4-BE49-F238E27FC236}">
                <a16:creationId xmlns:a16="http://schemas.microsoft.com/office/drawing/2014/main" id="{4582DBBD-4E7B-4825-A55A-B28211141C4D}"/>
              </a:ext>
            </a:extLst>
          </p:cNvPr>
          <p:cNvSpPr>
            <a:spLocks noGrp="1"/>
          </p:cNvSpPr>
          <p:nvPr>
            <p:ph type="subTitle" idx="1"/>
          </p:nvPr>
        </p:nvSpPr>
        <p:spPr>
          <a:xfrm>
            <a:off x="4385412" y="4471416"/>
            <a:ext cx="7355484" cy="1481328"/>
          </a:xfrm>
        </p:spPr>
        <p:txBody>
          <a:bodyPr rtlCol="0">
            <a:normAutofit/>
          </a:bodyPr>
          <a:lstStyle>
            <a:lvl1pPr marL="1944" indent="0">
              <a:buNone/>
              <a:defRPr sz="2400"/>
            </a:lvl1pPr>
          </a:lstStyle>
          <a:p>
            <a:pPr rtl="0"/>
            <a:r>
              <a:rPr lang="nl-NL" noProof="0"/>
              <a:t>Klikken om de ondertitelstijl van het model te bewerken</a:t>
            </a:r>
          </a:p>
        </p:txBody>
      </p:sp>
      <p:cxnSp>
        <p:nvCxnSpPr>
          <p:cNvPr id="18" name="Rechte verbindingslijn 17">
            <a:extLst>
              <a:ext uri="{FF2B5EF4-FFF2-40B4-BE49-F238E27FC236}">
                <a16:creationId xmlns:a16="http://schemas.microsoft.com/office/drawing/2014/main" id="{2E7AB31A-4165-4478-8B2E-0C5398550476}"/>
              </a:ext>
              <a:ext uri="{C183D7F6-B498-43B3-948B-1728B52AA6E4}">
                <adec:decorative xmlns:adec="http://schemas.microsoft.com/office/drawing/2017/decorative" val="1"/>
              </a:ext>
            </a:extLst>
          </p:cNvPr>
          <p:cNvCxnSpPr>
            <a:cxnSpLocks/>
          </p:cNvCxnSpPr>
          <p:nvPr userDrawn="1"/>
        </p:nvCxnSpPr>
        <p:spPr>
          <a:xfrm>
            <a:off x="4385412"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ijdelijke aanduiding voor afbeelding 2">
            <a:extLst>
              <a:ext uri="{FF2B5EF4-FFF2-40B4-BE49-F238E27FC236}">
                <a16:creationId xmlns:a16="http://schemas.microsoft.com/office/drawing/2014/main" id="{E2291097-923C-4C79-A2E1-C0C1C5F94393}"/>
              </a:ext>
            </a:extLst>
          </p:cNvPr>
          <p:cNvSpPr>
            <a:spLocks noGrp="1"/>
          </p:cNvSpPr>
          <p:nvPr>
            <p:ph type="pic" sz="quarter" idx="10" hasCustomPrompt="1"/>
          </p:nvPr>
        </p:nvSpPr>
        <p:spPr>
          <a:xfrm>
            <a:off x="449263" y="447675"/>
            <a:ext cx="3449637" cy="1727200"/>
          </a:xfrm>
        </p:spPr>
        <p:txBody>
          <a:bodyPr rtlCol="0"/>
          <a:lstStyle>
            <a:lvl1pPr marL="1944" indent="0" algn="ctr">
              <a:buNone/>
              <a:defRPr/>
            </a:lvl1pPr>
          </a:lstStyle>
          <a:p>
            <a:pPr rtl="0"/>
            <a:r>
              <a:rPr lang="nl-NL" noProof="0"/>
              <a:t>Hier foto invoegen</a:t>
            </a:r>
          </a:p>
        </p:txBody>
      </p:sp>
      <p:sp>
        <p:nvSpPr>
          <p:cNvPr id="26" name="Tijdelijke aanduiding voor afbeelding 4">
            <a:extLst>
              <a:ext uri="{FF2B5EF4-FFF2-40B4-BE49-F238E27FC236}">
                <a16:creationId xmlns:a16="http://schemas.microsoft.com/office/drawing/2014/main" id="{BD63B57D-B7E5-4B5F-BA72-251478B503AA}"/>
              </a:ext>
            </a:extLst>
          </p:cNvPr>
          <p:cNvSpPr>
            <a:spLocks noGrp="1"/>
          </p:cNvSpPr>
          <p:nvPr>
            <p:ph type="pic" sz="quarter" idx="11" hasCustomPrompt="1"/>
          </p:nvPr>
        </p:nvSpPr>
        <p:spPr>
          <a:xfrm>
            <a:off x="449263" y="2354263"/>
            <a:ext cx="3449637" cy="1727200"/>
          </a:xfrm>
        </p:spPr>
        <p:txBody>
          <a:bodyPr rtlCol="0"/>
          <a:lstStyle>
            <a:lvl1pPr marL="1944" indent="0" algn="ctr">
              <a:buNone/>
              <a:defRPr/>
            </a:lvl1pPr>
          </a:lstStyle>
          <a:p>
            <a:pPr rtl="0"/>
            <a:r>
              <a:rPr lang="nl-NL" noProof="0"/>
              <a:t>Hier foto invoegen</a:t>
            </a:r>
          </a:p>
        </p:txBody>
      </p:sp>
      <p:sp>
        <p:nvSpPr>
          <p:cNvPr id="27" name="Tijdelijke aanduiding voor afbeelding 6">
            <a:extLst>
              <a:ext uri="{FF2B5EF4-FFF2-40B4-BE49-F238E27FC236}">
                <a16:creationId xmlns:a16="http://schemas.microsoft.com/office/drawing/2014/main" id="{5C8C147E-814C-4008-8C13-0216089EF54B}"/>
              </a:ext>
            </a:extLst>
          </p:cNvPr>
          <p:cNvSpPr>
            <a:spLocks noGrp="1"/>
          </p:cNvSpPr>
          <p:nvPr>
            <p:ph type="pic" sz="quarter" idx="12" hasCustomPrompt="1"/>
          </p:nvPr>
        </p:nvSpPr>
        <p:spPr>
          <a:xfrm>
            <a:off x="449263" y="4260850"/>
            <a:ext cx="3449637" cy="1727200"/>
          </a:xfrm>
        </p:spPr>
        <p:txBody>
          <a:bodyPr rtlCol="0"/>
          <a:lstStyle>
            <a:lvl1pPr marL="1944" indent="0" algn="ctr">
              <a:buNone/>
              <a:defRPr/>
            </a:lvl1pPr>
          </a:lstStyle>
          <a:p>
            <a:pPr rtl="0"/>
            <a:r>
              <a:rPr lang="nl-NL" noProof="0"/>
              <a:t>Hier foto invoegen</a:t>
            </a:r>
          </a:p>
        </p:txBody>
      </p:sp>
    </p:spTree>
    <p:extLst>
      <p:ext uri="{BB962C8B-B14F-4D97-AF65-F5344CB8AC3E}">
        <p14:creationId xmlns:p14="http://schemas.microsoft.com/office/powerpoint/2010/main" val="136540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6C472BA8-C86A-4A3E-BDE2-5B103B418B09}"/>
              </a:ext>
              <a:ext uri="{C183D7F6-B498-43B3-948B-1728B52AA6E4}">
                <adec:decorative xmlns:adec="http://schemas.microsoft.com/office/drawing/2017/decorative" val="1"/>
              </a:ext>
            </a:extLst>
          </p:cNvPr>
          <p:cNvCxnSpPr>
            <a:cxnSpLocks/>
          </p:cNvCxnSpPr>
          <p:nvPr userDrawn="1"/>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A4C7BB06-8210-4B65-AD12-157991E7E36A}"/>
              </a:ext>
            </a:extLst>
          </p:cNvPr>
          <p:cNvSpPr>
            <a:spLocks noGrp="1"/>
          </p:cNvSpPr>
          <p:nvPr>
            <p:ph type="title" hasCustomPrompt="1"/>
          </p:nvPr>
        </p:nvSpPr>
        <p:spPr>
          <a:xfrm>
            <a:off x="437626" y="206916"/>
            <a:ext cx="11293199" cy="1026572"/>
          </a:xfrm>
        </p:spPr>
        <p:txBody>
          <a:bodyPr rtlCol="0" anchor="ctr">
            <a:normAutofit/>
          </a:bodyPr>
          <a:lstStyle>
            <a:lvl1pPr>
              <a:spcBef>
                <a:spcPts val="1000"/>
              </a:spcBef>
              <a:defRPr sz="4400">
                <a:solidFill>
                  <a:schemeClr val="tx1"/>
                </a:solidFill>
              </a:defRPr>
            </a:lvl1pPr>
          </a:lstStyle>
          <a:p>
            <a:pPr rtl="0"/>
            <a:r>
              <a:rPr lang="nl-NL" noProof="0"/>
              <a:t>Klik om titel toe te voegen</a:t>
            </a:r>
          </a:p>
        </p:txBody>
      </p:sp>
      <p:sp>
        <p:nvSpPr>
          <p:cNvPr id="3" name="Tijdelijke aanduiding voor inhoud 2">
            <a:extLst>
              <a:ext uri="{FF2B5EF4-FFF2-40B4-BE49-F238E27FC236}">
                <a16:creationId xmlns:a16="http://schemas.microsoft.com/office/drawing/2014/main" id="{3703CE44-6F04-4B27-8C13-AD0131E9211D}"/>
              </a:ext>
            </a:extLst>
          </p:cNvPr>
          <p:cNvSpPr>
            <a:spLocks noGrp="1"/>
          </p:cNvSpPr>
          <p:nvPr>
            <p:ph sz="quarter" idx="11" hasCustomPrompt="1"/>
          </p:nvPr>
        </p:nvSpPr>
        <p:spPr>
          <a:xfrm>
            <a:off x="436563" y="2017713"/>
            <a:ext cx="11312525" cy="3906837"/>
          </a:xfrm>
        </p:spPr>
        <p:txBody>
          <a:bodyPr rtlCol="0">
            <a:normAutofit/>
          </a:bodyPr>
          <a:lstStyle>
            <a:lvl1pPr marL="1944" indent="0">
              <a:buNone/>
              <a:defRPr sz="1600">
                <a:solidFill>
                  <a:schemeClr val="tx1">
                    <a:alpha val="55000"/>
                  </a:schemeClr>
                </a:solidFill>
              </a:defRPr>
            </a:lvl1pPr>
            <a:lvl2pPr marL="451944" indent="0">
              <a:buNone/>
              <a:defRPr sz="1600">
                <a:solidFill>
                  <a:schemeClr val="tx1">
                    <a:alpha val="55000"/>
                  </a:schemeClr>
                </a:solidFill>
              </a:defRPr>
            </a:lvl2pPr>
            <a:lvl3pPr marL="901944" indent="0">
              <a:buNone/>
              <a:defRPr sz="1600">
                <a:solidFill>
                  <a:schemeClr val="tx1">
                    <a:alpha val="55000"/>
                  </a:schemeClr>
                </a:solidFill>
              </a:defRPr>
            </a:lvl3pPr>
            <a:lvl4pPr marL="1351944" indent="0">
              <a:buNone/>
              <a:defRPr sz="1600">
                <a:solidFill>
                  <a:schemeClr val="tx1">
                    <a:alpha val="55000"/>
                  </a:schemeClr>
                </a:solidFill>
              </a:defRPr>
            </a:lvl4pPr>
            <a:lvl5pPr marL="1801944" indent="0">
              <a:buNone/>
              <a:defRPr sz="1600">
                <a:solidFill>
                  <a:schemeClr val="tx1">
                    <a:alpha val="55000"/>
                  </a:schemeClr>
                </a:solidFill>
              </a:defRPr>
            </a:lvl5pPr>
          </a:lstStyle>
          <a:p>
            <a:pPr lvl="0" rtl="0"/>
            <a:r>
              <a:rPr lang="nl-NL" noProof="0"/>
              <a:t>Klik om inhoud toe te voegen</a:t>
            </a:r>
          </a:p>
        </p:txBody>
      </p:sp>
      <p:sp>
        <p:nvSpPr>
          <p:cNvPr id="5" name="Tijdelijke aanduiding voor datum 6">
            <a:extLst>
              <a:ext uri="{FF2B5EF4-FFF2-40B4-BE49-F238E27FC236}">
                <a16:creationId xmlns:a16="http://schemas.microsoft.com/office/drawing/2014/main" id="{4D71227A-06F0-4EDB-9BA6-C5AA4D028CFD}"/>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6" name="Tijdelijke aanduiding voor voettekst 7">
            <a:extLst>
              <a:ext uri="{FF2B5EF4-FFF2-40B4-BE49-F238E27FC236}">
                <a16:creationId xmlns:a16="http://schemas.microsoft.com/office/drawing/2014/main" id="{9F297A86-7B17-452A-9C74-D1F11ACBB1AE}"/>
              </a:ext>
            </a:extLst>
          </p:cNvPr>
          <p:cNvSpPr>
            <a:spLocks noGrp="1"/>
          </p:cNvSpPr>
          <p:nvPr>
            <p:ph type="ftr" sz="quarter" idx="3"/>
          </p:nvPr>
        </p:nvSpPr>
        <p:spPr>
          <a:xfrm>
            <a:off x="4370832" y="6153912"/>
            <a:ext cx="5397056" cy="502920"/>
          </a:xfrm>
        </p:spPr>
        <p:txBody>
          <a:bodyPr rtlCol="0"/>
          <a:lstStyle>
            <a:lvl1pPr>
              <a:defRPr/>
            </a:lvl1pPr>
          </a:lstStyle>
          <a:p>
            <a:pPr rtl="0"/>
            <a:r>
              <a:rPr lang="nl-NL" noProof="0"/>
              <a:t>PRESENTATIETITEL</a:t>
            </a:r>
          </a:p>
        </p:txBody>
      </p:sp>
      <p:sp>
        <p:nvSpPr>
          <p:cNvPr id="8" name="Tijdelijke aanduiding voor dianummer 11">
            <a:extLst>
              <a:ext uri="{FF2B5EF4-FFF2-40B4-BE49-F238E27FC236}">
                <a16:creationId xmlns:a16="http://schemas.microsoft.com/office/drawing/2014/main" id="{5A51317C-59B0-4A35-8F79-F4AE3B59E4E9}"/>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31342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B32E1050-6C12-4B39-8715-4D547243926E}"/>
              </a:ext>
              <a:ext uri="{C183D7F6-B498-43B3-948B-1728B52AA6E4}">
                <adec:decorative xmlns:adec="http://schemas.microsoft.com/office/drawing/2017/decorative" val="1"/>
              </a:ext>
            </a:extLst>
          </p:cNvPr>
          <p:cNvCxnSpPr>
            <a:cxnSpLocks/>
          </p:cNvCxnSpPr>
          <p:nvPr userDrawn="1"/>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el 1">
            <a:extLst>
              <a:ext uri="{FF2B5EF4-FFF2-40B4-BE49-F238E27FC236}">
                <a16:creationId xmlns:a16="http://schemas.microsoft.com/office/drawing/2014/main" id="{4E513D97-B9A8-4710-A599-E88B1669A73C}"/>
              </a:ext>
            </a:extLst>
          </p:cNvPr>
          <p:cNvSpPr>
            <a:spLocks noGrp="1"/>
          </p:cNvSpPr>
          <p:nvPr>
            <p:ph type="title" hasCustomPrompt="1"/>
          </p:nvPr>
        </p:nvSpPr>
        <p:spPr>
          <a:xfrm>
            <a:off x="437626" y="206916"/>
            <a:ext cx="11311461" cy="1026572"/>
          </a:xfrm>
        </p:spPr>
        <p:txBody>
          <a:bodyPr rtlCol="0" anchor="ctr">
            <a:normAutofit/>
          </a:bodyPr>
          <a:lstStyle>
            <a:lvl1pPr>
              <a:spcBef>
                <a:spcPts val="1000"/>
              </a:spcBef>
              <a:defRPr sz="4400">
                <a:solidFill>
                  <a:schemeClr val="tx1"/>
                </a:solidFill>
              </a:defRPr>
            </a:lvl1pPr>
          </a:lstStyle>
          <a:p>
            <a:pPr rtl="0"/>
            <a:r>
              <a:rPr lang="nl-NL" noProof="0"/>
              <a:t>Klik om titel toe te voegen</a:t>
            </a:r>
          </a:p>
        </p:txBody>
      </p:sp>
      <p:sp>
        <p:nvSpPr>
          <p:cNvPr id="10" name="Tijdelijke aanduiding voor inhoud 2">
            <a:extLst>
              <a:ext uri="{FF2B5EF4-FFF2-40B4-BE49-F238E27FC236}">
                <a16:creationId xmlns:a16="http://schemas.microsoft.com/office/drawing/2014/main" id="{8E769319-28CA-4E68-8E19-68C73CD16478}"/>
              </a:ext>
            </a:extLst>
          </p:cNvPr>
          <p:cNvSpPr>
            <a:spLocks noGrp="1"/>
          </p:cNvSpPr>
          <p:nvPr>
            <p:ph sz="quarter" idx="11" hasCustomPrompt="1"/>
          </p:nvPr>
        </p:nvSpPr>
        <p:spPr>
          <a:xfrm>
            <a:off x="436563" y="2210546"/>
            <a:ext cx="11312525" cy="3522363"/>
          </a:xfrm>
        </p:spPr>
        <p:txBody>
          <a:bodyPr rtlCol="0">
            <a:normAutofit/>
          </a:bodyPr>
          <a:lstStyle>
            <a:lvl1pPr marL="1944" indent="0">
              <a:buNone/>
              <a:defRPr sz="1600">
                <a:solidFill>
                  <a:schemeClr val="tx1">
                    <a:alpha val="55000"/>
                  </a:schemeClr>
                </a:solidFill>
              </a:defRPr>
            </a:lvl1pPr>
            <a:lvl2pPr marL="451944" indent="0">
              <a:buNone/>
              <a:defRPr sz="1600">
                <a:solidFill>
                  <a:schemeClr val="tx1">
                    <a:alpha val="55000"/>
                  </a:schemeClr>
                </a:solidFill>
              </a:defRPr>
            </a:lvl2pPr>
            <a:lvl3pPr marL="901944" indent="0">
              <a:buNone/>
              <a:defRPr sz="1600">
                <a:solidFill>
                  <a:schemeClr val="tx1">
                    <a:alpha val="55000"/>
                  </a:schemeClr>
                </a:solidFill>
              </a:defRPr>
            </a:lvl3pPr>
            <a:lvl4pPr marL="1351944" indent="0">
              <a:buNone/>
              <a:defRPr sz="1600">
                <a:solidFill>
                  <a:schemeClr val="tx1">
                    <a:alpha val="55000"/>
                  </a:schemeClr>
                </a:solidFill>
              </a:defRPr>
            </a:lvl4pPr>
            <a:lvl5pPr marL="1801944" indent="0">
              <a:buNone/>
              <a:defRPr sz="1600">
                <a:solidFill>
                  <a:schemeClr val="tx1">
                    <a:alpha val="55000"/>
                  </a:schemeClr>
                </a:solidFill>
              </a:defRPr>
            </a:lvl5pPr>
          </a:lstStyle>
          <a:p>
            <a:pPr lvl="0" rtl="0"/>
            <a:r>
              <a:rPr lang="nl-NL" noProof="0"/>
              <a:t>Klik om inhoud toe te voegen</a:t>
            </a:r>
          </a:p>
        </p:txBody>
      </p:sp>
      <p:sp>
        <p:nvSpPr>
          <p:cNvPr id="3" name="Tijdelijke aanduiding voor datum 6">
            <a:extLst>
              <a:ext uri="{FF2B5EF4-FFF2-40B4-BE49-F238E27FC236}">
                <a16:creationId xmlns:a16="http://schemas.microsoft.com/office/drawing/2014/main" id="{7EBC5E34-0C82-438C-B5D6-3C1B0209B2C0}"/>
              </a:ext>
            </a:extLst>
          </p:cNvPr>
          <p:cNvSpPr>
            <a:spLocks noGrp="1"/>
          </p:cNvSpPr>
          <p:nvPr>
            <p:ph type="dt" sz="half" idx="2"/>
          </p:nvPr>
        </p:nvSpPr>
        <p:spPr>
          <a:xfrm>
            <a:off x="442912" y="6152968"/>
            <a:ext cx="3457576" cy="502920"/>
          </a:xfrm>
        </p:spPr>
        <p:txBody>
          <a:bodyPr rtlCol="0"/>
          <a:lstStyle>
            <a:lvl1pPr>
              <a:defRPr/>
            </a:lvl1pPr>
          </a:lstStyle>
          <a:p>
            <a:pPr rtl="0"/>
            <a:r>
              <a:rPr lang="nl-NL" noProof="0"/>
              <a:t>2-2-20XX</a:t>
            </a:r>
          </a:p>
        </p:txBody>
      </p:sp>
      <p:sp>
        <p:nvSpPr>
          <p:cNvPr id="4" name="Tijdelijke aanduiding voor voettekst 7">
            <a:extLst>
              <a:ext uri="{FF2B5EF4-FFF2-40B4-BE49-F238E27FC236}">
                <a16:creationId xmlns:a16="http://schemas.microsoft.com/office/drawing/2014/main" id="{0BDEB4F1-6670-45BB-B9CB-C99C1EDB76C9}"/>
              </a:ext>
            </a:extLst>
          </p:cNvPr>
          <p:cNvSpPr>
            <a:spLocks noGrp="1"/>
          </p:cNvSpPr>
          <p:nvPr>
            <p:ph type="ftr" sz="quarter" idx="3"/>
          </p:nvPr>
        </p:nvSpPr>
        <p:spPr>
          <a:xfrm>
            <a:off x="4370832" y="6153912"/>
            <a:ext cx="5397056" cy="502920"/>
          </a:xfrm>
        </p:spPr>
        <p:txBody>
          <a:bodyPr rtlCol="0"/>
          <a:lstStyle>
            <a:lvl1pPr>
              <a:defRPr/>
            </a:lvl1pPr>
          </a:lstStyle>
          <a:p>
            <a:pPr rtl="0"/>
            <a:r>
              <a:rPr lang="nl-NL" noProof="0"/>
              <a:t>PRESENTATIETITEL</a:t>
            </a:r>
          </a:p>
        </p:txBody>
      </p:sp>
      <p:sp>
        <p:nvSpPr>
          <p:cNvPr id="8" name="Tijdelijke aanduiding voor dianummer 11">
            <a:extLst>
              <a:ext uri="{FF2B5EF4-FFF2-40B4-BE49-F238E27FC236}">
                <a16:creationId xmlns:a16="http://schemas.microsoft.com/office/drawing/2014/main" id="{1930349C-8BE0-47EA-B0BA-1F8A839CCB44}"/>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17977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5" name="Tijdelijke aanduiding voor afbeelding 7">
            <a:extLst>
              <a:ext uri="{FF2B5EF4-FFF2-40B4-BE49-F238E27FC236}">
                <a16:creationId xmlns:a16="http://schemas.microsoft.com/office/drawing/2014/main" id="{5BE7201D-E29D-4C0F-8BDA-C31C7AD21FF9}"/>
              </a:ext>
            </a:extLst>
          </p:cNvPr>
          <p:cNvSpPr>
            <a:spLocks noGrp="1"/>
          </p:cNvSpPr>
          <p:nvPr>
            <p:ph type="pic" sz="quarter" idx="13" hasCustomPrompt="1"/>
          </p:nvPr>
        </p:nvSpPr>
        <p:spPr>
          <a:xfrm>
            <a:off x="0" y="0"/>
            <a:ext cx="12192000" cy="5949950"/>
          </a:xfrm>
          <a:solidFill>
            <a:schemeClr val="accent6">
              <a:lumMod val="40000"/>
              <a:lumOff val="60000"/>
            </a:schemeClr>
          </a:solidFill>
        </p:spPr>
        <p:txBody>
          <a:bodyPr rtlCol="0" anchor="ctr"/>
          <a:lstStyle>
            <a:lvl1pPr marL="1944" indent="0" algn="ctr">
              <a:buNone/>
              <a:defRPr/>
            </a:lvl1pPr>
          </a:lstStyle>
          <a:p>
            <a:pPr rtl="0"/>
            <a:r>
              <a:rPr lang="nl-NL" noProof="0"/>
              <a:t>Hier foto invoegen</a:t>
            </a:r>
          </a:p>
        </p:txBody>
      </p:sp>
      <p:sp>
        <p:nvSpPr>
          <p:cNvPr id="6" name="Titel 5">
            <a:extLst>
              <a:ext uri="{FF2B5EF4-FFF2-40B4-BE49-F238E27FC236}">
                <a16:creationId xmlns:a16="http://schemas.microsoft.com/office/drawing/2014/main" id="{5D76D068-9B81-43EB-8EF6-14A14B932F04}"/>
              </a:ext>
            </a:extLst>
          </p:cNvPr>
          <p:cNvSpPr>
            <a:spLocks noGrp="1"/>
          </p:cNvSpPr>
          <p:nvPr>
            <p:ph type="title" hasCustomPrompt="1"/>
          </p:nvPr>
        </p:nvSpPr>
        <p:spPr>
          <a:xfrm>
            <a:off x="6435830" y="388800"/>
            <a:ext cx="5314209" cy="4293732"/>
          </a:xfrm>
        </p:spPr>
        <p:txBody>
          <a:bodyPr rtlCol="0" anchor="t">
            <a:normAutofit/>
          </a:bodyPr>
          <a:lstStyle>
            <a:lvl1pPr algn="r">
              <a:lnSpc>
                <a:spcPct val="140000"/>
              </a:lnSpc>
              <a:spcBef>
                <a:spcPts val="1000"/>
              </a:spcBef>
              <a:defRPr sz="4800">
                <a:solidFill>
                  <a:schemeClr val="accent4"/>
                </a:solidFill>
              </a:defRPr>
            </a:lvl1pPr>
          </a:lstStyle>
          <a:p>
            <a:pPr rtl="0"/>
            <a:r>
              <a:rPr lang="nl-NL" noProof="0"/>
              <a:t>Klik om de titelstijl van het model te bewerken</a:t>
            </a:r>
          </a:p>
        </p:txBody>
      </p:sp>
      <p:sp>
        <p:nvSpPr>
          <p:cNvPr id="13" name="Tijdelijke aanduiding voor tekst 9">
            <a:extLst>
              <a:ext uri="{FF2B5EF4-FFF2-40B4-BE49-F238E27FC236}">
                <a16:creationId xmlns:a16="http://schemas.microsoft.com/office/drawing/2014/main" id="{86ACD1FC-2042-4BBF-A15C-4CF09BE6FA72}"/>
              </a:ext>
            </a:extLst>
          </p:cNvPr>
          <p:cNvSpPr>
            <a:spLocks noGrp="1"/>
          </p:cNvSpPr>
          <p:nvPr>
            <p:ph type="body" sz="quarter" idx="17" hasCustomPrompt="1"/>
          </p:nvPr>
        </p:nvSpPr>
        <p:spPr>
          <a:xfrm>
            <a:off x="6435831" y="4787752"/>
            <a:ext cx="5313255" cy="882039"/>
          </a:xfrm>
        </p:spPr>
        <p:txBody>
          <a:bodyPr rtlCol="0">
            <a:normAutofit/>
          </a:bodyPr>
          <a:lstStyle>
            <a:lvl1pPr marL="1944" indent="0" algn="r">
              <a:buNone/>
              <a:defRPr sz="2400" i="0">
                <a:solidFill>
                  <a:schemeClr val="accent4">
                    <a:alpha val="55000"/>
                  </a:schemeClr>
                </a:solidFill>
                <a:latin typeface="+mn-lt"/>
              </a:defRPr>
            </a:lvl1pPr>
          </a:lstStyle>
          <a:p>
            <a:pPr lvl="0" rtl="0"/>
            <a:r>
              <a:rPr lang="nl-NL" noProof="0"/>
              <a:t>Klik om subtitel toe te voegen</a:t>
            </a:r>
          </a:p>
        </p:txBody>
      </p:sp>
      <p:sp>
        <p:nvSpPr>
          <p:cNvPr id="2" name="Tijdelijke aanduiding voor datum 3">
            <a:extLst>
              <a:ext uri="{FF2B5EF4-FFF2-40B4-BE49-F238E27FC236}">
                <a16:creationId xmlns:a16="http://schemas.microsoft.com/office/drawing/2014/main" id="{395F5207-FD4F-4EA3-B90A-38946525CC4C}"/>
              </a:ext>
            </a:extLst>
          </p:cNvPr>
          <p:cNvSpPr>
            <a:spLocks noGrp="1"/>
          </p:cNvSpPr>
          <p:nvPr>
            <p:ph type="dt" sz="half" idx="10"/>
          </p:nvPr>
        </p:nvSpPr>
        <p:spPr>
          <a:xfrm>
            <a:off x="438912" y="6153912"/>
            <a:ext cx="3456432" cy="502920"/>
          </a:xfrm>
        </p:spPr>
        <p:txBody>
          <a:bodyPr rtlCol="0"/>
          <a:lstStyle>
            <a:lvl1pPr>
              <a:defRPr/>
            </a:lvl1pPr>
          </a:lstStyle>
          <a:p>
            <a:pPr rtl="0"/>
            <a:r>
              <a:rPr lang="nl-NL" noProof="0"/>
              <a:t>2-2-20XX</a:t>
            </a:r>
          </a:p>
        </p:txBody>
      </p:sp>
      <p:sp>
        <p:nvSpPr>
          <p:cNvPr id="3" name="Tijdelijke aanduiding voor voettekst 4">
            <a:extLst>
              <a:ext uri="{FF2B5EF4-FFF2-40B4-BE49-F238E27FC236}">
                <a16:creationId xmlns:a16="http://schemas.microsoft.com/office/drawing/2014/main" id="{1B85A082-D2CF-4D9E-8B9A-4A4EC2FBF61D}"/>
              </a:ext>
            </a:extLst>
          </p:cNvPr>
          <p:cNvSpPr>
            <a:spLocks noGrp="1"/>
          </p:cNvSpPr>
          <p:nvPr>
            <p:ph type="ftr" sz="quarter" idx="11"/>
          </p:nvPr>
        </p:nvSpPr>
        <p:spPr>
          <a:xfrm>
            <a:off x="4370832" y="6153912"/>
            <a:ext cx="5397056" cy="502920"/>
          </a:xfrm>
        </p:spPr>
        <p:txBody>
          <a:bodyPr rtlCol="0"/>
          <a:lstStyle>
            <a:lvl1pPr>
              <a:defRPr/>
            </a:lvl1pPr>
          </a:lstStyle>
          <a:p>
            <a:pPr rtl="0"/>
            <a:r>
              <a:rPr lang="nl-NL" noProof="0"/>
              <a:t>PRESENTATIETITEL</a:t>
            </a:r>
          </a:p>
        </p:txBody>
      </p:sp>
      <p:sp>
        <p:nvSpPr>
          <p:cNvPr id="9" name="Tijdelijke aanduiding voor dianummer 11">
            <a:extLst>
              <a:ext uri="{FF2B5EF4-FFF2-40B4-BE49-F238E27FC236}">
                <a16:creationId xmlns:a16="http://schemas.microsoft.com/office/drawing/2014/main" id="{516C575C-EAC2-426D-8F27-9F19CCC0B951}"/>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360492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9800939-EE62-4A6F-8369-E0A2225C9ABA}"/>
              </a:ext>
            </a:extLst>
          </p:cNvPr>
          <p:cNvSpPr>
            <a:spLocks noGrp="1"/>
          </p:cNvSpPr>
          <p:nvPr>
            <p:ph type="title"/>
          </p:nvPr>
        </p:nvSpPr>
        <p:spPr>
          <a:xfrm>
            <a:off x="448056" y="388799"/>
            <a:ext cx="2854800" cy="5965199"/>
          </a:xfrm>
        </p:spPr>
        <p:txBody>
          <a:bodyPr rtlCol="0">
            <a:normAutofit/>
          </a:bodyPr>
          <a:lstStyle>
            <a:lvl1pPr>
              <a:defRPr sz="4400"/>
            </a:lvl1pPr>
          </a:lstStyle>
          <a:p>
            <a:pPr rtl="0"/>
            <a:r>
              <a:rPr lang="nl-NL" noProof="0"/>
              <a:t>Klik om stijl te bewerken</a:t>
            </a:r>
          </a:p>
        </p:txBody>
      </p:sp>
      <p:cxnSp>
        <p:nvCxnSpPr>
          <p:cNvPr id="4" name="Rechte verbindingslijn 3">
            <a:extLst>
              <a:ext uri="{FF2B5EF4-FFF2-40B4-BE49-F238E27FC236}">
                <a16:creationId xmlns:a16="http://schemas.microsoft.com/office/drawing/2014/main" id="{88AD8766-64D5-4907-9387-55556E06B6B7}"/>
              </a:ext>
              <a:ext uri="{C183D7F6-B498-43B3-948B-1728B52AA6E4}">
                <adec:decorative xmlns:adec="http://schemas.microsoft.com/office/drawing/2017/decorative" val="1"/>
              </a:ext>
            </a:extLst>
          </p:cNvPr>
          <p:cNvCxnSpPr/>
          <p:nvPr userDrawn="1"/>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jdelijke aanduiding voor inhoud 2">
            <a:extLst>
              <a:ext uri="{FF2B5EF4-FFF2-40B4-BE49-F238E27FC236}">
                <a16:creationId xmlns:a16="http://schemas.microsoft.com/office/drawing/2014/main" id="{356A4E20-3710-4756-B5AA-0D9A3C386789}"/>
              </a:ext>
            </a:extLst>
          </p:cNvPr>
          <p:cNvSpPr>
            <a:spLocks noGrp="1"/>
          </p:cNvSpPr>
          <p:nvPr>
            <p:ph sz="quarter" idx="11" hasCustomPrompt="1"/>
          </p:nvPr>
        </p:nvSpPr>
        <p:spPr>
          <a:xfrm>
            <a:off x="4554400" y="386634"/>
            <a:ext cx="6269984" cy="6084732"/>
          </a:xfrm>
        </p:spPr>
        <p:txBody>
          <a:bodyPr rtlCol="0">
            <a:normAutofit/>
          </a:bodyPr>
          <a:lstStyle>
            <a:lvl1pPr marL="1944" indent="0">
              <a:buNone/>
              <a:defRPr sz="1600">
                <a:solidFill>
                  <a:schemeClr val="tx1">
                    <a:alpha val="55000"/>
                  </a:schemeClr>
                </a:solidFill>
              </a:defRPr>
            </a:lvl1pPr>
            <a:lvl2pPr marL="451944" indent="0">
              <a:buNone/>
              <a:defRPr sz="1600">
                <a:solidFill>
                  <a:schemeClr val="tx1">
                    <a:alpha val="55000"/>
                  </a:schemeClr>
                </a:solidFill>
              </a:defRPr>
            </a:lvl2pPr>
            <a:lvl3pPr marL="901944" indent="0">
              <a:buNone/>
              <a:defRPr sz="1600">
                <a:solidFill>
                  <a:schemeClr val="tx1">
                    <a:alpha val="55000"/>
                  </a:schemeClr>
                </a:solidFill>
              </a:defRPr>
            </a:lvl3pPr>
            <a:lvl4pPr marL="1351944" indent="0">
              <a:buNone/>
              <a:defRPr sz="1600">
                <a:solidFill>
                  <a:schemeClr val="tx1">
                    <a:alpha val="55000"/>
                  </a:schemeClr>
                </a:solidFill>
              </a:defRPr>
            </a:lvl4pPr>
            <a:lvl5pPr marL="1801944" indent="0">
              <a:buNone/>
              <a:defRPr sz="1600">
                <a:solidFill>
                  <a:schemeClr val="tx1">
                    <a:alpha val="55000"/>
                  </a:schemeClr>
                </a:solidFill>
              </a:defRPr>
            </a:lvl5pPr>
          </a:lstStyle>
          <a:p>
            <a:pPr lvl="0" rtl="0"/>
            <a:r>
              <a:rPr lang="nl-NL" noProof="0"/>
              <a:t>Klik om inhoud toe te voegen</a:t>
            </a:r>
          </a:p>
        </p:txBody>
      </p:sp>
      <p:sp>
        <p:nvSpPr>
          <p:cNvPr id="11" name="Tijdelijke aanduiding voor datum 9">
            <a:extLst>
              <a:ext uri="{FF2B5EF4-FFF2-40B4-BE49-F238E27FC236}">
                <a16:creationId xmlns:a16="http://schemas.microsoft.com/office/drawing/2014/main" id="{90ACCA35-D6BC-4204-B1A6-C9F022F5F3A2}"/>
              </a:ext>
            </a:extLst>
          </p:cNvPr>
          <p:cNvSpPr>
            <a:spLocks noGrp="1"/>
          </p:cNvSpPr>
          <p:nvPr>
            <p:ph type="dt" sz="half" idx="2"/>
          </p:nvPr>
        </p:nvSpPr>
        <p:spPr>
          <a:xfrm rot="5400000">
            <a:off x="10299675" y="1584976"/>
            <a:ext cx="2772000" cy="502920"/>
          </a:xfrm>
        </p:spPr>
        <p:txBody>
          <a:bodyPr tIns="180000" rIns="180000" bIns="180000" rtlCol="0"/>
          <a:lstStyle>
            <a:lvl1pPr>
              <a:defRPr/>
            </a:lvl1pPr>
          </a:lstStyle>
          <a:p>
            <a:pPr rtl="0"/>
            <a:r>
              <a:rPr lang="nl-NL" noProof="0"/>
              <a:t>2-2-20XX</a:t>
            </a:r>
          </a:p>
        </p:txBody>
      </p:sp>
      <p:sp>
        <p:nvSpPr>
          <p:cNvPr id="12" name="Tijdelijke aanduiding voor voettekst 10">
            <a:extLst>
              <a:ext uri="{FF2B5EF4-FFF2-40B4-BE49-F238E27FC236}">
                <a16:creationId xmlns:a16="http://schemas.microsoft.com/office/drawing/2014/main" id="{6B393FEE-25D9-48C7-B753-BE4F3F53B75B}"/>
              </a:ext>
            </a:extLst>
          </p:cNvPr>
          <p:cNvSpPr>
            <a:spLocks noGrp="1"/>
          </p:cNvSpPr>
          <p:nvPr>
            <p:ph type="ftr" sz="quarter" idx="3"/>
          </p:nvPr>
        </p:nvSpPr>
        <p:spPr>
          <a:xfrm rot="5400000">
            <a:off x="10216875" y="4439775"/>
            <a:ext cx="2937600" cy="502920"/>
          </a:xfrm>
        </p:spPr>
        <p:txBody>
          <a:bodyPr tIns="180000" rIns="180000" bIns="180000" rtlCol="0"/>
          <a:lstStyle/>
          <a:p>
            <a:pPr rtl="0"/>
            <a:r>
              <a:rPr lang="nl-NL" spc="200" noProof="0"/>
              <a:t>PRESENTATIETITEL</a:t>
            </a:r>
          </a:p>
        </p:txBody>
      </p:sp>
      <p:sp>
        <p:nvSpPr>
          <p:cNvPr id="13" name="Tijdelijke aanduiding voor dianummer 11">
            <a:extLst>
              <a:ext uri="{FF2B5EF4-FFF2-40B4-BE49-F238E27FC236}">
                <a16:creationId xmlns:a16="http://schemas.microsoft.com/office/drawing/2014/main" id="{6BB8704D-5CE8-4D94-A969-93FD48205583}"/>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40842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0EC6A-9526-4F5D-831C-D05B6D208E91}"/>
              </a:ext>
            </a:extLst>
          </p:cNvPr>
          <p:cNvSpPr>
            <a:spLocks noGrp="1"/>
          </p:cNvSpPr>
          <p:nvPr>
            <p:ph type="title"/>
          </p:nvPr>
        </p:nvSpPr>
        <p:spPr>
          <a:xfrm>
            <a:off x="448056" y="388800"/>
            <a:ext cx="2854800" cy="5965200"/>
          </a:xfrm>
        </p:spPr>
        <p:txBody>
          <a:bodyPr rtlCol="0">
            <a:normAutofit/>
          </a:bodyPr>
          <a:lstStyle>
            <a:lvl1pPr>
              <a:defRPr sz="4400"/>
            </a:lvl1pPr>
          </a:lstStyle>
          <a:p>
            <a:pPr rtl="0"/>
            <a:r>
              <a:rPr lang="nl-NL" noProof="0"/>
              <a:t>Klik om stijl te bewerken</a:t>
            </a:r>
            <a:endParaRPr lang="nl-NL" noProof="0" dirty="0"/>
          </a:p>
        </p:txBody>
      </p:sp>
      <p:cxnSp>
        <p:nvCxnSpPr>
          <p:cNvPr id="3" name="Rechte verbindingslijn 2">
            <a:extLst>
              <a:ext uri="{FF2B5EF4-FFF2-40B4-BE49-F238E27FC236}">
                <a16:creationId xmlns:a16="http://schemas.microsoft.com/office/drawing/2014/main" id="{2DBA2A15-3A0D-4FF2-946D-1A226AB2012C}"/>
              </a:ext>
              <a:ext uri="{C183D7F6-B498-43B3-948B-1728B52AA6E4}">
                <adec:decorative xmlns:adec="http://schemas.microsoft.com/office/drawing/2017/decorative" val="1"/>
              </a:ext>
            </a:extLst>
          </p:cNvPr>
          <p:cNvCxnSpPr/>
          <p:nvPr userDrawn="1"/>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jdelijke aanduiding voor inhoud 2">
            <a:extLst>
              <a:ext uri="{FF2B5EF4-FFF2-40B4-BE49-F238E27FC236}">
                <a16:creationId xmlns:a16="http://schemas.microsoft.com/office/drawing/2014/main" id="{3AD23B8B-A425-4CDA-8B08-F225F1A56BBC}"/>
              </a:ext>
            </a:extLst>
          </p:cNvPr>
          <p:cNvSpPr>
            <a:spLocks noGrp="1"/>
          </p:cNvSpPr>
          <p:nvPr>
            <p:ph sz="quarter" idx="11" hasCustomPrompt="1"/>
          </p:nvPr>
        </p:nvSpPr>
        <p:spPr>
          <a:xfrm>
            <a:off x="4171837" y="555337"/>
            <a:ext cx="6923815" cy="5747326"/>
          </a:xfrm>
        </p:spPr>
        <p:txBody>
          <a:bodyPr rtlCol="0">
            <a:normAutofit/>
          </a:bodyPr>
          <a:lstStyle>
            <a:lvl1pPr marL="1944" indent="0">
              <a:buNone/>
              <a:defRPr sz="1600">
                <a:solidFill>
                  <a:schemeClr val="tx1">
                    <a:alpha val="55000"/>
                  </a:schemeClr>
                </a:solidFill>
              </a:defRPr>
            </a:lvl1pPr>
            <a:lvl2pPr marL="451944" indent="0">
              <a:buNone/>
              <a:defRPr sz="1600">
                <a:solidFill>
                  <a:schemeClr val="tx1">
                    <a:alpha val="55000"/>
                  </a:schemeClr>
                </a:solidFill>
              </a:defRPr>
            </a:lvl2pPr>
            <a:lvl3pPr marL="901944" indent="0">
              <a:buNone/>
              <a:defRPr sz="1600">
                <a:solidFill>
                  <a:schemeClr val="tx1">
                    <a:alpha val="55000"/>
                  </a:schemeClr>
                </a:solidFill>
              </a:defRPr>
            </a:lvl3pPr>
            <a:lvl4pPr marL="1351944" indent="0">
              <a:buNone/>
              <a:defRPr sz="1600">
                <a:solidFill>
                  <a:schemeClr val="tx1">
                    <a:alpha val="55000"/>
                  </a:schemeClr>
                </a:solidFill>
              </a:defRPr>
            </a:lvl4pPr>
            <a:lvl5pPr marL="1801944" indent="0">
              <a:buNone/>
              <a:defRPr sz="1600">
                <a:solidFill>
                  <a:schemeClr val="tx1">
                    <a:alpha val="55000"/>
                  </a:schemeClr>
                </a:solidFill>
              </a:defRPr>
            </a:lvl5pPr>
          </a:lstStyle>
          <a:p>
            <a:pPr lvl="0" rtl="0"/>
            <a:r>
              <a:rPr lang="nl-NL" noProof="0"/>
              <a:t>Klik om inhoud toe te voegen</a:t>
            </a:r>
          </a:p>
        </p:txBody>
      </p:sp>
      <p:sp>
        <p:nvSpPr>
          <p:cNvPr id="12" name="Tijdelijke aanduiding voor datum 9">
            <a:extLst>
              <a:ext uri="{FF2B5EF4-FFF2-40B4-BE49-F238E27FC236}">
                <a16:creationId xmlns:a16="http://schemas.microsoft.com/office/drawing/2014/main" id="{148B844A-8E38-4D22-9A7F-A95D22C1EDBC}"/>
              </a:ext>
            </a:extLst>
          </p:cNvPr>
          <p:cNvSpPr>
            <a:spLocks noGrp="1"/>
          </p:cNvSpPr>
          <p:nvPr>
            <p:ph type="dt" sz="half" idx="2"/>
          </p:nvPr>
        </p:nvSpPr>
        <p:spPr>
          <a:xfrm rot="5400000">
            <a:off x="10299675" y="1584976"/>
            <a:ext cx="2772000" cy="502920"/>
          </a:xfrm>
        </p:spPr>
        <p:txBody>
          <a:bodyPr tIns="180000" rIns="180000" bIns="180000" rtlCol="0"/>
          <a:lstStyle>
            <a:lvl1pPr>
              <a:defRPr/>
            </a:lvl1pPr>
          </a:lstStyle>
          <a:p>
            <a:pPr rtl="0"/>
            <a:r>
              <a:rPr lang="nl-NL" noProof="0"/>
              <a:t>2-2-20XX</a:t>
            </a:r>
          </a:p>
        </p:txBody>
      </p:sp>
      <p:sp>
        <p:nvSpPr>
          <p:cNvPr id="13" name="Tijdelijke aanduiding voor voettekst 10">
            <a:extLst>
              <a:ext uri="{FF2B5EF4-FFF2-40B4-BE49-F238E27FC236}">
                <a16:creationId xmlns:a16="http://schemas.microsoft.com/office/drawing/2014/main" id="{9EE6E96B-321F-4070-8AB9-69F8498B1731}"/>
              </a:ext>
            </a:extLst>
          </p:cNvPr>
          <p:cNvSpPr>
            <a:spLocks noGrp="1"/>
          </p:cNvSpPr>
          <p:nvPr>
            <p:ph type="ftr" sz="quarter" idx="3"/>
          </p:nvPr>
        </p:nvSpPr>
        <p:spPr>
          <a:xfrm rot="5400000">
            <a:off x="10216875" y="4439775"/>
            <a:ext cx="2937600" cy="502920"/>
          </a:xfrm>
        </p:spPr>
        <p:txBody>
          <a:bodyPr tIns="180000" rIns="180000" bIns="180000" rtlCol="0"/>
          <a:lstStyle/>
          <a:p>
            <a:pPr rtl="0"/>
            <a:r>
              <a:rPr lang="nl-NL" spc="200" noProof="0"/>
              <a:t>PRESENTATIETITEL</a:t>
            </a:r>
          </a:p>
        </p:txBody>
      </p:sp>
      <p:sp>
        <p:nvSpPr>
          <p:cNvPr id="15" name="Tijdelijke aanduiding voor dianummer 11">
            <a:extLst>
              <a:ext uri="{FF2B5EF4-FFF2-40B4-BE49-F238E27FC236}">
                <a16:creationId xmlns:a16="http://schemas.microsoft.com/office/drawing/2014/main" id="{B6CC3AFC-1429-49C6-B3ED-9B5C629A5260}"/>
              </a:ext>
            </a:extLst>
          </p:cNvPr>
          <p:cNvSpPr>
            <a:spLocks noGrp="1"/>
          </p:cNvSpPr>
          <p:nvPr>
            <p:ph type="sldNum" sz="quarter" idx="4"/>
          </p:nvPr>
        </p:nvSpPr>
        <p:spPr>
          <a:xfrm>
            <a:off x="11241025" y="6153912"/>
            <a:ext cx="502920" cy="502920"/>
          </a:xfrm>
        </p:spPr>
        <p:txBody>
          <a:bodyPr tIns="180000" bIns="180000" rtlCol="0"/>
          <a:lstStyle>
            <a:lvl1pPr algn="r">
              <a:defRPr/>
            </a:lvl1pPr>
          </a:lstStyle>
          <a:p>
            <a:pPr rtl="0"/>
            <a:fld id="{0D309695-DEC3-40DA-9DF5-330280C9D0E8}" type="slidenum">
              <a:rPr lang="nl-NL" noProof="0" smtClean="0"/>
              <a:pPr rtl="0"/>
              <a:t>‹nr.›</a:t>
            </a:fld>
            <a:endParaRPr lang="nl-NL" noProof="0"/>
          </a:p>
        </p:txBody>
      </p:sp>
    </p:spTree>
    <p:extLst>
      <p:ext uri="{BB962C8B-B14F-4D97-AF65-F5344CB8AC3E}">
        <p14:creationId xmlns:p14="http://schemas.microsoft.com/office/powerpoint/2010/main" val="136896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voettekst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pPr rtl="0"/>
            <a:r>
              <a:rPr lang="nl-NL" spc="200" noProof="0"/>
              <a:t>PRESENTATIETITEL</a:t>
            </a:r>
          </a:p>
        </p:txBody>
      </p:sp>
      <p:sp>
        <p:nvSpPr>
          <p:cNvPr id="6" name="Tijdelijke aanduiding voor dianumm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pPr rtl="0"/>
            <a:fld id="{0D309695-DEC3-40DA-9DF5-330280C9D0E8}" type="slidenum">
              <a:rPr lang="nl-NL" noProof="0" smtClean="0"/>
              <a:pPr rtl="0"/>
              <a:t>‹nr.›</a:t>
            </a:fld>
            <a:endParaRPr lang="nl-NL" noProof="0"/>
          </a:p>
        </p:txBody>
      </p:sp>
      <p:sp>
        <p:nvSpPr>
          <p:cNvPr id="10" name="Tijdelijke aanduiding voor datum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rtlCol="0" anchor="ctr" anchorCtr="0">
            <a:normAutofit/>
          </a:bodyPr>
          <a:lstStyle>
            <a:lvl1pPr>
              <a:defRPr sz="900" cap="all" spc="200" baseline="0">
                <a:solidFill>
                  <a:schemeClr val="tx1">
                    <a:alpha val="55000"/>
                  </a:schemeClr>
                </a:solidFill>
              </a:defRPr>
            </a:lvl1pPr>
          </a:lstStyle>
          <a:p>
            <a:pPr rtl="0"/>
            <a:r>
              <a:rPr lang="nl-NL" noProof="0"/>
              <a:t>2-2-20XX</a:t>
            </a:r>
          </a:p>
        </p:txBody>
      </p:sp>
    </p:spTree>
    <p:extLst>
      <p:ext uri="{BB962C8B-B14F-4D97-AF65-F5344CB8AC3E}">
        <p14:creationId xmlns:p14="http://schemas.microsoft.com/office/powerpoint/2010/main" val="6231125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hf hdr="0"/>
  <p:txStyles>
    <p:titleStyle>
      <a:lvl1pPr algn="l" defTabSz="914400" rtl="0" eaLnBrk="1" latinLnBrk="0" hangingPunct="1">
        <a:lnSpc>
          <a:spcPct val="100000"/>
        </a:lnSpc>
        <a:spcBef>
          <a:spcPct val="0"/>
        </a:spcBef>
        <a:buNone/>
        <a:defRPr sz="28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Clr>
          <a:schemeClr val="tx2">
            <a:lumMod val="75000"/>
          </a:schemeClr>
        </a:buClr>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Clr>
          <a:schemeClr val="tx2">
            <a:lumMod val="75000"/>
          </a:schemeClr>
        </a:buClr>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Clr>
          <a:schemeClr val="tx2">
            <a:lumMod val="75000"/>
          </a:schemeClr>
        </a:buClr>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Clr>
          <a:schemeClr val="tx2">
            <a:lumMod val="75000"/>
          </a:schemeClr>
        </a:buClr>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Clr>
          <a:schemeClr val="tx2">
            <a:lumMod val="75000"/>
          </a:schemeClr>
        </a:buClr>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p15:clr>
            <a:srgbClr val="F26B43"/>
          </p15:clr>
        </p15:guide>
        <p15:guide id="2" pos="279">
          <p15:clr>
            <a:srgbClr val="F26B43"/>
          </p15:clr>
        </p15:guide>
        <p15:guide id="3" pos="1232">
          <p15:clr>
            <a:srgbClr val="5ACBF0"/>
          </p15:clr>
        </p15:guide>
        <p15:guide id="4" pos="1527">
          <p15:clr>
            <a:srgbClr val="5ACBF0"/>
          </p15:clr>
        </p15:guide>
        <p15:guide id="5" pos="2457">
          <p15:clr>
            <a:srgbClr val="5ACBF0"/>
          </p15:clr>
        </p15:guide>
        <p15:guide id="6" pos="2751">
          <p15:clr>
            <a:srgbClr val="5ACBF0"/>
          </p15:clr>
        </p15:guide>
        <p15:guide id="7" pos="3704">
          <p15:clr>
            <a:srgbClr val="5ACBF0"/>
          </p15:clr>
        </p15:guide>
        <p15:guide id="8" pos="3976">
          <p15:clr>
            <a:srgbClr val="5ACBF0"/>
          </p15:clr>
        </p15:guide>
        <p15:guide id="9" pos="4929">
          <p15:clr>
            <a:srgbClr val="5ACBF0"/>
          </p15:clr>
        </p15:guide>
        <p15:guide id="10" pos="5201">
          <p15:clr>
            <a:srgbClr val="5ACBF0"/>
          </p15:clr>
        </p15:guide>
        <p15:guide id="11" pos="6153">
          <p15:clr>
            <a:srgbClr val="5ACBF0"/>
          </p15:clr>
        </p15:guide>
        <p15:guide id="12" pos="6448">
          <p15:clr>
            <a:srgbClr val="5ACBF0"/>
          </p15:clr>
        </p15:guide>
        <p15:guide id="13" pos="7401">
          <p15:clr>
            <a:srgbClr val="F26B43"/>
          </p15:clr>
        </p15:guide>
        <p15:guide id="14" orient="horz" pos="3475">
          <p15:clr>
            <a:srgbClr val="F26B43"/>
          </p15:clr>
        </p15:guide>
        <p15:guide id="15" orient="horz" pos="278">
          <p15:clr>
            <a:srgbClr val="F26B43"/>
          </p15:clr>
        </p15:guide>
        <p15:guide id="16" orient="horz" pos="2886">
          <p15:clr>
            <a:srgbClr val="5ACBF0"/>
          </p15:clr>
        </p15:guide>
        <p15:guide id="17" orient="horz" pos="2591">
          <p15:clr>
            <a:srgbClr val="5ACBF0"/>
          </p15:clr>
        </p15:guide>
        <p15:guide id="18" orient="horz" pos="2024">
          <p15:clr>
            <a:srgbClr val="5ACBF0"/>
          </p15:clr>
        </p15:guide>
        <p15:guide id="19" orient="horz" pos="1729">
          <p15:clr>
            <a:srgbClr val="5ACBF0"/>
          </p15:clr>
        </p15:guide>
        <p15:guide id="20" orient="horz" pos="1162">
          <p15:clr>
            <a:srgbClr val="5ACBF0"/>
          </p15:clr>
        </p15:guide>
        <p15:guide id="21" orient="horz" pos="86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A21F7C9-5828-4AED-834A-87AEA2281531}"/>
              </a:ext>
            </a:extLst>
          </p:cNvPr>
          <p:cNvSpPr>
            <a:spLocks noGrp="1"/>
          </p:cNvSpPr>
          <p:nvPr>
            <p:ph type="ctrTitle"/>
          </p:nvPr>
        </p:nvSpPr>
        <p:spPr>
          <a:xfrm>
            <a:off x="6311900" y="448056"/>
            <a:ext cx="5428996" cy="3401568"/>
          </a:xfrm>
        </p:spPr>
        <p:txBody>
          <a:bodyPr rtlCol="0" anchor="t">
            <a:normAutofit/>
          </a:bodyPr>
          <a:lstStyle/>
          <a:p>
            <a:pPr rtl="0"/>
            <a:r>
              <a:rPr lang="nl-NL" dirty="0" err="1"/>
              <a:t>sugerglider</a:t>
            </a:r>
            <a:endParaRPr lang="nl-NL" dirty="0"/>
          </a:p>
        </p:txBody>
      </p:sp>
      <p:sp>
        <p:nvSpPr>
          <p:cNvPr id="5" name="Subtitel 4">
            <a:extLst>
              <a:ext uri="{FF2B5EF4-FFF2-40B4-BE49-F238E27FC236}">
                <a16:creationId xmlns:a16="http://schemas.microsoft.com/office/drawing/2014/main" id="{6B2940A3-1B97-4EDD-B073-C632DA7FF7C2}"/>
              </a:ext>
            </a:extLst>
          </p:cNvPr>
          <p:cNvSpPr>
            <a:spLocks noGrp="1"/>
          </p:cNvSpPr>
          <p:nvPr>
            <p:ph type="subTitle" idx="1"/>
          </p:nvPr>
        </p:nvSpPr>
        <p:spPr>
          <a:xfrm>
            <a:off x="6311900" y="4471416"/>
            <a:ext cx="5428996" cy="1481328"/>
          </a:xfrm>
        </p:spPr>
        <p:txBody>
          <a:bodyPr rtlCol="0">
            <a:normAutofit/>
          </a:bodyPr>
          <a:lstStyle/>
          <a:p>
            <a:pPr rtl="0"/>
            <a:r>
              <a:rPr lang="nl-NL" dirty="0"/>
              <a:t>Sanne &amp; sterre</a:t>
            </a:r>
          </a:p>
        </p:txBody>
      </p:sp>
      <p:pic>
        <p:nvPicPr>
          <p:cNvPr id="1026" name="Picture 2" descr="Afbeeldingsresultaten voor suikereekhoorn ">
            <a:extLst>
              <a:ext uri="{FF2B5EF4-FFF2-40B4-BE49-F238E27FC236}">
                <a16:creationId xmlns:a16="http://schemas.microsoft.com/office/drawing/2014/main" id="{A1CDE332-C234-4DAA-A2BA-CE8E13A1D9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8" r="19176" b="-1"/>
          <a:stretch/>
        </p:blipFill>
        <p:spPr bwMode="auto">
          <a:xfrm>
            <a:off x="450850" y="447675"/>
            <a:ext cx="5429250" cy="5545138"/>
          </a:xfrm>
          <a:prstGeom prst="rect">
            <a:avLst/>
          </a:prstGeom>
          <a:solidFill>
            <a:srgbClr val="FFFFFF"/>
          </a:solidFill>
        </p:spPr>
      </p:pic>
    </p:spTree>
    <p:extLst>
      <p:ext uri="{BB962C8B-B14F-4D97-AF65-F5344CB8AC3E}">
        <p14:creationId xmlns:p14="http://schemas.microsoft.com/office/powerpoint/2010/main" val="132503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a:extLst>
              <a:ext uri="{FF2B5EF4-FFF2-40B4-BE49-F238E27FC236}">
                <a16:creationId xmlns:a16="http://schemas.microsoft.com/office/drawing/2014/main" id="{AA6A305D-EA59-470F-B351-EBA6253A6307}"/>
              </a:ext>
            </a:extLst>
          </p:cNvPr>
          <p:cNvSpPr>
            <a:spLocks noGrp="1"/>
          </p:cNvSpPr>
          <p:nvPr>
            <p:ph type="title"/>
          </p:nvPr>
        </p:nvSpPr>
        <p:spPr>
          <a:xfrm>
            <a:off x="447675" y="227011"/>
            <a:ext cx="6860946" cy="2954337"/>
          </a:xfrm>
        </p:spPr>
        <p:txBody>
          <a:bodyPr rtlCol="0"/>
          <a:lstStyle/>
          <a:p>
            <a:pPr rtl="0"/>
            <a:r>
              <a:rPr lang="nl-NL" dirty="0" err="1"/>
              <a:t>Onmivoor</a:t>
            </a:r>
            <a:r>
              <a:rPr lang="nl-NL" dirty="0"/>
              <a:t> </a:t>
            </a:r>
          </a:p>
        </p:txBody>
      </p:sp>
      <p:pic>
        <p:nvPicPr>
          <p:cNvPr id="2" name="Tijdelijke aanduiding voor afbeelding 1" descr="Close-up van een tijger">
            <a:extLst>
              <a:ext uri="{FF2B5EF4-FFF2-40B4-BE49-F238E27FC236}">
                <a16:creationId xmlns:a16="http://schemas.microsoft.com/office/drawing/2014/main" id="{09B74954-205C-4DED-92E0-ED24A8EE2B75}"/>
              </a:ext>
            </a:extLst>
          </p:cNvPr>
          <p:cNvPicPr>
            <a:picLocks noGrp="1" noChangeAspect="1"/>
          </p:cNvPicPr>
          <p:nvPr>
            <p:ph type="pic" sz="quarter" idx="10"/>
          </p:nvPr>
        </p:nvPicPr>
        <p:blipFill rotWithShape="1">
          <a:blip r:embed="rId3"/>
          <a:srcRect l="6336" r="6336"/>
          <a:stretch/>
        </p:blipFill>
        <p:spPr>
          <a:xfrm>
            <a:off x="447675" y="3643313"/>
            <a:ext cx="3227388" cy="2771775"/>
          </a:xfrm>
        </p:spPr>
      </p:pic>
      <p:sp>
        <p:nvSpPr>
          <p:cNvPr id="11" name="Tijdelijke aanduiding voor inhoud 10">
            <a:extLst>
              <a:ext uri="{FF2B5EF4-FFF2-40B4-BE49-F238E27FC236}">
                <a16:creationId xmlns:a16="http://schemas.microsoft.com/office/drawing/2014/main" id="{79D37F2E-EB29-4FAE-A77B-C75DADA5826A}"/>
              </a:ext>
            </a:extLst>
          </p:cNvPr>
          <p:cNvSpPr>
            <a:spLocks noGrp="1"/>
          </p:cNvSpPr>
          <p:nvPr>
            <p:ph idx="1"/>
          </p:nvPr>
        </p:nvSpPr>
        <p:spPr>
          <a:xfrm>
            <a:off x="7966800" y="383764"/>
            <a:ext cx="3312000" cy="6031435"/>
          </a:xfrm>
        </p:spPr>
        <p:txBody>
          <a:bodyPr rtlCol="0">
            <a:normAutofit/>
          </a:bodyPr>
          <a:lstStyle/>
          <a:p>
            <a:pPr rtl="0">
              <a:buFontTx/>
              <a:buChar char="-"/>
            </a:pPr>
            <a:r>
              <a:rPr lang="nl-NL" dirty="0"/>
              <a:t>Insecten</a:t>
            </a:r>
          </a:p>
          <a:p>
            <a:pPr rtl="0">
              <a:buFontTx/>
              <a:buChar char="-"/>
            </a:pPr>
            <a:r>
              <a:rPr lang="nl-NL" dirty="0"/>
              <a:t>Eieren</a:t>
            </a:r>
          </a:p>
          <a:p>
            <a:pPr rtl="0">
              <a:buFontTx/>
              <a:buChar char="-"/>
            </a:pPr>
            <a:r>
              <a:rPr lang="nl-NL" dirty="0"/>
              <a:t>Kuikens</a:t>
            </a:r>
          </a:p>
          <a:p>
            <a:pPr rtl="0">
              <a:buFontTx/>
              <a:buChar char="-"/>
            </a:pPr>
            <a:r>
              <a:rPr lang="nl-NL" dirty="0"/>
              <a:t>Volwassen </a:t>
            </a:r>
            <a:r>
              <a:rPr lang="nl-NL" dirty="0" err="1"/>
              <a:t>volgels</a:t>
            </a:r>
            <a:endParaRPr lang="nl-NL" dirty="0"/>
          </a:p>
          <a:p>
            <a:pPr rtl="0">
              <a:buFontTx/>
              <a:buChar char="-"/>
            </a:pPr>
            <a:r>
              <a:rPr lang="nl-NL" dirty="0"/>
              <a:t>Hagedissen</a:t>
            </a:r>
          </a:p>
          <a:p>
            <a:pPr marL="1944" indent="0" rtl="0">
              <a:buNone/>
            </a:pPr>
            <a:r>
              <a:rPr lang="nl-NL" dirty="0"/>
              <a:t>Planten</a:t>
            </a:r>
          </a:p>
          <a:p>
            <a:pPr rtl="0">
              <a:buFontTx/>
              <a:buChar char="-"/>
            </a:pPr>
            <a:r>
              <a:rPr lang="nl-NL" dirty="0" err="1"/>
              <a:t>Nektar</a:t>
            </a:r>
            <a:endParaRPr lang="nl-NL" dirty="0"/>
          </a:p>
          <a:p>
            <a:pPr rtl="0">
              <a:buFontTx/>
              <a:buChar char="-"/>
            </a:pPr>
            <a:r>
              <a:rPr lang="nl-NL" dirty="0"/>
              <a:t>Fruit</a:t>
            </a:r>
          </a:p>
          <a:p>
            <a:pPr rtl="0">
              <a:buFontTx/>
              <a:buChar char="-"/>
            </a:pPr>
            <a:r>
              <a:rPr lang="nl-NL" dirty="0"/>
              <a:t>Bladeren</a:t>
            </a:r>
          </a:p>
          <a:p>
            <a:pPr rtl="0">
              <a:buFontTx/>
              <a:buChar char="-"/>
            </a:pPr>
            <a:r>
              <a:rPr lang="nl-NL" dirty="0"/>
              <a:t>Knoppen</a:t>
            </a:r>
          </a:p>
          <a:p>
            <a:pPr rtl="0">
              <a:buFontTx/>
              <a:buChar char="-"/>
            </a:pPr>
            <a:r>
              <a:rPr lang="nl-NL" dirty="0"/>
              <a:t>sap</a:t>
            </a:r>
          </a:p>
        </p:txBody>
      </p:sp>
      <p:sp>
        <p:nvSpPr>
          <p:cNvPr id="30" name="Tijdelijke aanduiding voor datum 29">
            <a:extLst>
              <a:ext uri="{FF2B5EF4-FFF2-40B4-BE49-F238E27FC236}">
                <a16:creationId xmlns:a16="http://schemas.microsoft.com/office/drawing/2014/main" id="{7C0CAB7D-9C8C-4038-8019-9B45FE22B410}"/>
              </a:ext>
            </a:extLst>
          </p:cNvPr>
          <p:cNvSpPr>
            <a:spLocks noGrp="1"/>
          </p:cNvSpPr>
          <p:nvPr>
            <p:ph type="dt" sz="half" idx="2"/>
          </p:nvPr>
        </p:nvSpPr>
        <p:spPr>
          <a:xfrm rot="5400000">
            <a:off x="10299675" y="1584976"/>
            <a:ext cx="2772000" cy="502920"/>
          </a:xfrm>
        </p:spPr>
        <p:txBody>
          <a:bodyPr rtlCol="0"/>
          <a:lstStyle/>
          <a:p>
            <a:pPr rtl="0"/>
            <a:r>
              <a:rPr lang="nl-NL"/>
              <a:t>2-2-20XX</a:t>
            </a:r>
          </a:p>
        </p:txBody>
      </p:sp>
      <p:sp>
        <p:nvSpPr>
          <p:cNvPr id="31" name="Tijdelijke aanduiding voor voettekst 30">
            <a:extLst>
              <a:ext uri="{FF2B5EF4-FFF2-40B4-BE49-F238E27FC236}">
                <a16:creationId xmlns:a16="http://schemas.microsoft.com/office/drawing/2014/main" id="{C7B6A857-C849-4B32-9139-4E287E95D16F}"/>
              </a:ext>
            </a:extLst>
          </p:cNvPr>
          <p:cNvSpPr>
            <a:spLocks noGrp="1"/>
          </p:cNvSpPr>
          <p:nvPr>
            <p:ph type="ftr" sz="quarter" idx="3"/>
          </p:nvPr>
        </p:nvSpPr>
        <p:spPr>
          <a:xfrm rot="5400000">
            <a:off x="10216875" y="4439775"/>
            <a:ext cx="2937600" cy="502920"/>
          </a:xfrm>
        </p:spPr>
        <p:txBody>
          <a:bodyPr rtlCol="0"/>
          <a:lstStyle/>
          <a:p>
            <a:pPr rtl="0"/>
            <a:r>
              <a:rPr lang="nl-NL"/>
              <a:t>PRESENTATIETITEL</a:t>
            </a:r>
          </a:p>
        </p:txBody>
      </p:sp>
      <p:sp>
        <p:nvSpPr>
          <p:cNvPr id="32" name="Tijdelijke aanduiding voor dianummer 31">
            <a:extLst>
              <a:ext uri="{FF2B5EF4-FFF2-40B4-BE49-F238E27FC236}">
                <a16:creationId xmlns:a16="http://schemas.microsoft.com/office/drawing/2014/main" id="{D30DAE34-DD82-432D-8996-97E05E89028C}"/>
              </a:ext>
            </a:extLst>
          </p:cNvPr>
          <p:cNvSpPr>
            <a:spLocks noGrp="1"/>
          </p:cNvSpPr>
          <p:nvPr>
            <p:ph type="sldNum" sz="quarter" idx="4"/>
          </p:nvPr>
        </p:nvSpPr>
        <p:spPr>
          <a:xfrm>
            <a:off x="11241025" y="6153912"/>
            <a:ext cx="502920" cy="502920"/>
          </a:xfrm>
        </p:spPr>
        <p:txBody>
          <a:bodyPr rtlCol="0"/>
          <a:lstStyle/>
          <a:p>
            <a:pPr rtl="0"/>
            <a:fld id="{0D309695-DEC3-40DA-9DF5-330280C9D0E8}" type="slidenum">
              <a:rPr lang="nl-NL" smtClean="0"/>
              <a:pPr/>
              <a:t>2</a:t>
            </a:fld>
            <a:endParaRPr lang="nl-NL"/>
          </a:p>
        </p:txBody>
      </p:sp>
      <p:pic>
        <p:nvPicPr>
          <p:cNvPr id="6" name="Tijdelijke aanduiding voor afbeelding 5">
            <a:extLst>
              <a:ext uri="{FF2B5EF4-FFF2-40B4-BE49-F238E27FC236}">
                <a16:creationId xmlns:a16="http://schemas.microsoft.com/office/drawing/2014/main" id="{144087DD-0583-4E0B-8B5B-7A4DCFF09C0B}"/>
              </a:ext>
            </a:extLst>
          </p:cNvPr>
          <p:cNvPicPr>
            <a:picLocks noGrp="1" noChangeAspect="1"/>
          </p:cNvPicPr>
          <p:nvPr>
            <p:ph type="pic" sz="quarter" idx="11"/>
          </p:nvPr>
        </p:nvPicPr>
        <p:blipFill>
          <a:blip r:embed="rId4"/>
          <a:srcRect l="15000" r="15000"/>
          <a:stretch>
            <a:fillRect/>
          </a:stretch>
        </p:blipFill>
        <p:spPr>
          <a:prstGeom prst="rect">
            <a:avLst/>
          </a:prstGeom>
        </p:spPr>
      </p:pic>
    </p:spTree>
    <p:extLst>
      <p:ext uri="{BB962C8B-B14F-4D97-AF65-F5344CB8AC3E}">
        <p14:creationId xmlns:p14="http://schemas.microsoft.com/office/powerpoint/2010/main" val="208789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95E17A9-94C3-43A2-AF79-D18356EA3681}"/>
              </a:ext>
            </a:extLst>
          </p:cNvPr>
          <p:cNvSpPr>
            <a:spLocks noGrp="1"/>
          </p:cNvSpPr>
          <p:nvPr>
            <p:ph type="title"/>
          </p:nvPr>
        </p:nvSpPr>
        <p:spPr>
          <a:xfrm>
            <a:off x="448056" y="388800"/>
            <a:ext cx="5432044" cy="860400"/>
          </a:xfrm>
        </p:spPr>
        <p:txBody>
          <a:bodyPr rtlCol="0"/>
          <a:lstStyle/>
          <a:p>
            <a:pPr rtl="0"/>
            <a:r>
              <a:rPr lang="nl-NL" dirty="0"/>
              <a:t>ruwvoeding</a:t>
            </a:r>
          </a:p>
        </p:txBody>
      </p:sp>
      <p:sp>
        <p:nvSpPr>
          <p:cNvPr id="11" name="Tijdelijke aanduiding voor inhoud 10">
            <a:extLst>
              <a:ext uri="{FF2B5EF4-FFF2-40B4-BE49-F238E27FC236}">
                <a16:creationId xmlns:a16="http://schemas.microsoft.com/office/drawing/2014/main" id="{BD10AD8D-8DE5-40F2-A2F2-E7567BEC34E4}"/>
              </a:ext>
            </a:extLst>
          </p:cNvPr>
          <p:cNvSpPr>
            <a:spLocks noGrp="1"/>
          </p:cNvSpPr>
          <p:nvPr>
            <p:ph idx="1"/>
          </p:nvPr>
        </p:nvSpPr>
        <p:spPr>
          <a:xfrm>
            <a:off x="448056" y="1944000"/>
            <a:ext cx="5432044" cy="4006800"/>
          </a:xfrm>
        </p:spPr>
        <p:txBody>
          <a:bodyPr rtlCol="0"/>
          <a:lstStyle/>
          <a:p>
            <a:pPr algn="l"/>
            <a:r>
              <a:rPr lang="nl-NL" b="1" i="1" dirty="0">
                <a:solidFill>
                  <a:srgbClr val="565656"/>
                </a:solidFill>
                <a:effectLst/>
                <a:latin typeface="Raleway" panose="020B0604020202020204" pitchFamily="2" charset="0"/>
              </a:rPr>
              <a:t>Gezond fruit, zoals</a:t>
            </a:r>
          </a:p>
          <a:p>
            <a:pPr marL="287694" indent="-285750" algn="l">
              <a:buFontTx/>
              <a:buChar char="-"/>
            </a:pPr>
            <a:r>
              <a:rPr lang="nl-NL" b="1" i="1" dirty="0">
                <a:solidFill>
                  <a:srgbClr val="565656"/>
                </a:solidFill>
                <a:effectLst/>
                <a:latin typeface="Raleway" panose="020B0604020202020204" pitchFamily="2" charset="0"/>
              </a:rPr>
              <a:t>bessen,</a:t>
            </a:r>
          </a:p>
          <a:p>
            <a:pPr marL="287694" indent="-285750" algn="l">
              <a:buFontTx/>
              <a:buChar char="-"/>
            </a:pPr>
            <a:r>
              <a:rPr lang="nl-NL" b="1" i="1" dirty="0">
                <a:solidFill>
                  <a:srgbClr val="565656"/>
                </a:solidFill>
                <a:effectLst/>
                <a:latin typeface="Raleway" panose="020B0604020202020204" pitchFamily="2" charset="0"/>
              </a:rPr>
              <a:t> meloen,</a:t>
            </a:r>
          </a:p>
          <a:p>
            <a:pPr marL="287694" indent="-285750" algn="l">
              <a:buFontTx/>
              <a:buChar char="-"/>
            </a:pPr>
            <a:r>
              <a:rPr lang="nl-NL" b="1" i="1" dirty="0">
                <a:solidFill>
                  <a:srgbClr val="565656"/>
                </a:solidFill>
                <a:effectLst/>
                <a:latin typeface="Raleway" panose="020B0604020202020204" pitchFamily="2" charset="0"/>
              </a:rPr>
              <a:t> kiwi,</a:t>
            </a:r>
          </a:p>
          <a:p>
            <a:pPr marL="287694" indent="-285750" algn="l">
              <a:buFontTx/>
              <a:buChar char="-"/>
            </a:pPr>
            <a:r>
              <a:rPr lang="nl-NL" b="1" i="1" dirty="0">
                <a:solidFill>
                  <a:srgbClr val="565656"/>
                </a:solidFill>
                <a:effectLst/>
                <a:latin typeface="Raleway" panose="020B0604020202020204" pitchFamily="2" charset="0"/>
              </a:rPr>
              <a:t> papaja</a:t>
            </a:r>
          </a:p>
          <a:p>
            <a:pPr marL="287694" indent="-285750" algn="l">
              <a:buFontTx/>
              <a:buChar char="-"/>
            </a:pPr>
            <a:r>
              <a:rPr lang="nl-NL" b="1" i="1" dirty="0">
                <a:solidFill>
                  <a:srgbClr val="565656"/>
                </a:solidFill>
                <a:effectLst/>
                <a:latin typeface="Raleway" panose="020B0604020202020204" pitchFamily="2" charset="0"/>
              </a:rPr>
              <a:t>mango moeten worden aangeboden.</a:t>
            </a:r>
          </a:p>
          <a:p>
            <a:pPr algn="l"/>
            <a:r>
              <a:rPr lang="nl-NL" dirty="0">
                <a:solidFill>
                  <a:srgbClr val="565656"/>
                </a:solidFill>
                <a:latin typeface="Raleway" panose="020B0604020202020204" pitchFamily="2" charset="0"/>
              </a:rPr>
              <a:t>Niet: </a:t>
            </a:r>
          </a:p>
          <a:p>
            <a:pPr algn="l"/>
            <a:r>
              <a:rPr lang="nl-NL" b="1" i="1" dirty="0">
                <a:solidFill>
                  <a:srgbClr val="565656"/>
                </a:solidFill>
                <a:latin typeface="Raleway" panose="020B0604020202020204" pitchFamily="2" charset="0"/>
              </a:rPr>
              <a:t>- Koolsoorten en aardbeien</a:t>
            </a:r>
          </a:p>
        </p:txBody>
      </p:sp>
      <p:sp>
        <p:nvSpPr>
          <p:cNvPr id="2" name="Tijdelijke aanduiding voor datum 1">
            <a:extLst>
              <a:ext uri="{FF2B5EF4-FFF2-40B4-BE49-F238E27FC236}">
                <a16:creationId xmlns:a16="http://schemas.microsoft.com/office/drawing/2014/main" id="{48879C48-1F66-4AFB-9003-9565EE0C24BC}"/>
              </a:ext>
            </a:extLst>
          </p:cNvPr>
          <p:cNvSpPr>
            <a:spLocks noGrp="1"/>
          </p:cNvSpPr>
          <p:nvPr>
            <p:ph type="dt" sz="half" idx="2"/>
          </p:nvPr>
        </p:nvSpPr>
        <p:spPr>
          <a:xfrm>
            <a:off x="442912" y="6152968"/>
            <a:ext cx="3457576" cy="502920"/>
          </a:xfrm>
        </p:spPr>
        <p:txBody>
          <a:bodyPr rtlCol="0"/>
          <a:lstStyle/>
          <a:p>
            <a:pPr rtl="0"/>
            <a:r>
              <a:rPr lang="nl-NL"/>
              <a:t>2-2-20XX</a:t>
            </a:r>
          </a:p>
        </p:txBody>
      </p:sp>
      <p:sp>
        <p:nvSpPr>
          <p:cNvPr id="3" name="Tijdelijke aanduiding voor voettekst 2">
            <a:extLst>
              <a:ext uri="{FF2B5EF4-FFF2-40B4-BE49-F238E27FC236}">
                <a16:creationId xmlns:a16="http://schemas.microsoft.com/office/drawing/2014/main" id="{0FB5D107-9A6C-44A8-AF0C-30DEE3DE5BD5}"/>
              </a:ext>
            </a:extLst>
          </p:cNvPr>
          <p:cNvSpPr>
            <a:spLocks noGrp="1"/>
          </p:cNvSpPr>
          <p:nvPr>
            <p:ph type="ftr" sz="quarter" idx="3"/>
          </p:nvPr>
        </p:nvSpPr>
        <p:spPr>
          <a:xfrm>
            <a:off x="4370832" y="6153912"/>
            <a:ext cx="5397056" cy="502920"/>
          </a:xfrm>
        </p:spPr>
        <p:txBody>
          <a:bodyPr rtlCol="0"/>
          <a:lstStyle/>
          <a:p>
            <a:pPr rtl="0"/>
            <a:r>
              <a:rPr lang="nl-NL"/>
              <a:t>PRESENTATIETITEL</a:t>
            </a:r>
          </a:p>
        </p:txBody>
      </p:sp>
      <p:sp>
        <p:nvSpPr>
          <p:cNvPr id="4" name="Tijdelijke aanduiding voor dianummer 3">
            <a:extLst>
              <a:ext uri="{FF2B5EF4-FFF2-40B4-BE49-F238E27FC236}">
                <a16:creationId xmlns:a16="http://schemas.microsoft.com/office/drawing/2014/main" id="{0176EB0E-E7B9-4EF9-A88F-4A2531EADAFD}"/>
              </a:ext>
            </a:extLst>
          </p:cNvPr>
          <p:cNvSpPr>
            <a:spLocks noGrp="1"/>
          </p:cNvSpPr>
          <p:nvPr>
            <p:ph type="sldNum" sz="quarter" idx="4"/>
          </p:nvPr>
        </p:nvSpPr>
        <p:spPr>
          <a:xfrm>
            <a:off x="11241025" y="6153912"/>
            <a:ext cx="502920" cy="502920"/>
          </a:xfrm>
        </p:spPr>
        <p:txBody>
          <a:bodyPr rtlCol="0"/>
          <a:lstStyle/>
          <a:p>
            <a:pPr rtl="0"/>
            <a:fld id="{0D309695-DEC3-40DA-9DF5-330280C9D0E8}" type="slidenum">
              <a:rPr lang="nl-NL" smtClean="0"/>
              <a:pPr/>
              <a:t>3</a:t>
            </a:fld>
            <a:endParaRPr lang="nl-NL"/>
          </a:p>
        </p:txBody>
      </p:sp>
      <p:pic>
        <p:nvPicPr>
          <p:cNvPr id="7" name="Tijdelijke aanduiding voor afbeelding 6">
            <a:extLst>
              <a:ext uri="{FF2B5EF4-FFF2-40B4-BE49-F238E27FC236}">
                <a16:creationId xmlns:a16="http://schemas.microsoft.com/office/drawing/2014/main" id="{7C81D2CD-2B8A-4169-92FD-4E228DAF47CC}"/>
              </a:ext>
            </a:extLst>
          </p:cNvPr>
          <p:cNvPicPr>
            <a:picLocks noGrp="1" noChangeAspect="1"/>
          </p:cNvPicPr>
          <p:nvPr>
            <p:ph type="pic" sz="quarter" idx="10"/>
          </p:nvPr>
        </p:nvPicPr>
        <p:blipFill>
          <a:blip r:embed="rId3"/>
          <a:srcRect l="12976" r="12976"/>
          <a:stretch>
            <a:fillRect/>
          </a:stretch>
        </p:blipFill>
        <p:spPr>
          <a:prstGeom prst="rect">
            <a:avLst/>
          </a:prstGeom>
        </p:spPr>
      </p:pic>
    </p:spTree>
    <p:extLst>
      <p:ext uri="{BB962C8B-B14F-4D97-AF65-F5344CB8AC3E}">
        <p14:creationId xmlns:p14="http://schemas.microsoft.com/office/powerpoint/2010/main" val="198621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6E57B-70F2-48DC-97F8-5B9633B2DBBB}"/>
              </a:ext>
            </a:extLst>
          </p:cNvPr>
          <p:cNvSpPr>
            <a:spLocks noGrp="1"/>
          </p:cNvSpPr>
          <p:nvPr>
            <p:ph type="ctrTitle"/>
          </p:nvPr>
        </p:nvSpPr>
        <p:spPr>
          <a:xfrm>
            <a:off x="4385412" y="448056"/>
            <a:ext cx="7355484" cy="3401568"/>
          </a:xfrm>
        </p:spPr>
        <p:txBody>
          <a:bodyPr rtlCol="0"/>
          <a:lstStyle/>
          <a:p>
            <a:pPr rtl="0"/>
            <a:r>
              <a:rPr lang="nl-NL" dirty="0"/>
              <a:t>Droogvoeding:</a:t>
            </a:r>
          </a:p>
        </p:txBody>
      </p:sp>
      <p:sp>
        <p:nvSpPr>
          <p:cNvPr id="3" name="Subtitel 2">
            <a:extLst>
              <a:ext uri="{FF2B5EF4-FFF2-40B4-BE49-F238E27FC236}">
                <a16:creationId xmlns:a16="http://schemas.microsoft.com/office/drawing/2014/main" id="{983A0D81-3B78-42FD-8C85-E8216C7D13DF}"/>
              </a:ext>
            </a:extLst>
          </p:cNvPr>
          <p:cNvSpPr>
            <a:spLocks noGrp="1"/>
          </p:cNvSpPr>
          <p:nvPr>
            <p:ph type="subTitle" idx="1"/>
          </p:nvPr>
        </p:nvSpPr>
        <p:spPr>
          <a:xfrm>
            <a:off x="4385412" y="4471416"/>
            <a:ext cx="7355484" cy="1481328"/>
          </a:xfrm>
        </p:spPr>
        <p:txBody>
          <a:bodyPr rtlCol="0">
            <a:normAutofit fontScale="85000" lnSpcReduction="20000"/>
          </a:bodyPr>
          <a:lstStyle/>
          <a:p>
            <a:pPr rtl="0"/>
            <a:r>
              <a:rPr lang="nl-NL" dirty="0"/>
              <a:t>Een soort pellets, als je deze geeft moet je het ook aanvullen met fruit en groente. Ook kan je een papje geven gemaakt van verschillende soorten fruit, deze moet je aanvullen met fruit en groente en dierlijke voeding</a:t>
            </a:r>
          </a:p>
        </p:txBody>
      </p:sp>
      <p:sp>
        <p:nvSpPr>
          <p:cNvPr id="5" name="Tijdelijke aanduiding voor afbeelding 4">
            <a:extLst>
              <a:ext uri="{FF2B5EF4-FFF2-40B4-BE49-F238E27FC236}">
                <a16:creationId xmlns:a16="http://schemas.microsoft.com/office/drawing/2014/main" id="{E39A33FA-BC6A-476D-BD3F-DE1043CB93B3}"/>
              </a:ext>
            </a:extLst>
          </p:cNvPr>
          <p:cNvSpPr>
            <a:spLocks noGrp="1"/>
          </p:cNvSpPr>
          <p:nvPr>
            <p:ph type="pic" sz="quarter" idx="12"/>
          </p:nvPr>
        </p:nvSpPr>
        <p:spPr/>
      </p:sp>
      <p:pic>
        <p:nvPicPr>
          <p:cNvPr id="2050" name="Picture 2" descr="De bronafbeelding bekijken">
            <a:extLst>
              <a:ext uri="{FF2B5EF4-FFF2-40B4-BE49-F238E27FC236}">
                <a16:creationId xmlns:a16="http://schemas.microsoft.com/office/drawing/2014/main" id="{3F54663C-83DA-4D43-B64E-58268F279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62" y="4260849"/>
            <a:ext cx="3449637" cy="1727199"/>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afbeelding 7">
            <a:extLst>
              <a:ext uri="{FF2B5EF4-FFF2-40B4-BE49-F238E27FC236}">
                <a16:creationId xmlns:a16="http://schemas.microsoft.com/office/drawing/2014/main" id="{BCCFDF49-F870-42C7-8F9F-0EA99EFB31AA}"/>
              </a:ext>
            </a:extLst>
          </p:cNvPr>
          <p:cNvPicPr>
            <a:picLocks noGrp="1" noChangeAspect="1"/>
          </p:cNvPicPr>
          <p:nvPr>
            <p:ph type="pic" sz="quarter" idx="11"/>
          </p:nvPr>
        </p:nvPicPr>
        <p:blipFill>
          <a:blip r:embed="rId4"/>
          <a:srcRect t="8276" b="8276"/>
          <a:stretch>
            <a:fillRect/>
          </a:stretch>
        </p:blipFill>
        <p:spPr>
          <a:prstGeom prst="rect">
            <a:avLst/>
          </a:prstGeom>
        </p:spPr>
      </p:pic>
      <p:pic>
        <p:nvPicPr>
          <p:cNvPr id="11" name="Tijdelijke aanduiding voor afbeelding 10">
            <a:extLst>
              <a:ext uri="{FF2B5EF4-FFF2-40B4-BE49-F238E27FC236}">
                <a16:creationId xmlns:a16="http://schemas.microsoft.com/office/drawing/2014/main" id="{F0DF334D-54F0-4E8E-842F-0E2E8C5ECDBD}"/>
              </a:ext>
            </a:extLst>
          </p:cNvPr>
          <p:cNvPicPr>
            <a:picLocks noGrp="1" noChangeAspect="1"/>
          </p:cNvPicPr>
          <p:nvPr>
            <p:ph type="pic" sz="quarter" idx="10"/>
          </p:nvPr>
        </p:nvPicPr>
        <p:blipFill>
          <a:blip r:embed="rId5"/>
          <a:srcRect t="13283" b="13283"/>
          <a:stretch>
            <a:fillRect/>
          </a:stretch>
        </p:blipFill>
        <p:spPr>
          <a:prstGeom prst="rect">
            <a:avLst/>
          </a:prstGeom>
        </p:spPr>
      </p:pic>
    </p:spTree>
    <p:extLst>
      <p:ext uri="{BB962C8B-B14F-4D97-AF65-F5344CB8AC3E}">
        <p14:creationId xmlns:p14="http://schemas.microsoft.com/office/powerpoint/2010/main" val="31096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16" descr="Een afbeelding met een close-up van een leeuw">
            <a:extLst>
              <a:ext uri="{FF2B5EF4-FFF2-40B4-BE49-F238E27FC236}">
                <a16:creationId xmlns:a16="http://schemas.microsoft.com/office/drawing/2014/main" id="{7241F738-AA5D-45ED-AFED-2309068FFF6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27" b="27"/>
          <a:stretch/>
        </p:blipFill>
        <p:spPr>
          <a:xfrm>
            <a:off x="0" y="0"/>
            <a:ext cx="12192000" cy="5949950"/>
          </a:xfrm>
        </p:spPr>
      </p:pic>
      <p:sp>
        <p:nvSpPr>
          <p:cNvPr id="41" name="Titel 40">
            <a:extLst>
              <a:ext uri="{FF2B5EF4-FFF2-40B4-BE49-F238E27FC236}">
                <a16:creationId xmlns:a16="http://schemas.microsoft.com/office/drawing/2014/main" id="{65BC3B0D-8477-47EF-9CDE-80CB09FA7F8E}"/>
              </a:ext>
            </a:extLst>
          </p:cNvPr>
          <p:cNvSpPr>
            <a:spLocks noGrp="1"/>
          </p:cNvSpPr>
          <p:nvPr>
            <p:ph type="title"/>
          </p:nvPr>
        </p:nvSpPr>
        <p:spPr>
          <a:xfrm>
            <a:off x="7026876" y="388800"/>
            <a:ext cx="4723163" cy="4293732"/>
          </a:xfrm>
        </p:spPr>
        <p:txBody>
          <a:bodyPr rtlCol="0" anchor="t">
            <a:normAutofit/>
          </a:bodyPr>
          <a:lstStyle/>
          <a:p>
            <a:pPr rtl="0"/>
            <a:r>
              <a:rPr lang="nl-NL" sz="4200" dirty="0"/>
              <a:t>  manieren van aanbieden  </a:t>
            </a:r>
            <a:br>
              <a:rPr lang="nl-NL" sz="4200" dirty="0"/>
            </a:br>
            <a:br>
              <a:rPr lang="nl-NL" sz="1400" dirty="0"/>
            </a:br>
            <a:r>
              <a:rPr lang="nl-NL" sz="1400" dirty="0"/>
              <a:t>eet in bakjes maar het is ook een verrijking om het wat meer te gaan verstoppen zodat ze toch hun nieuwsgierigheid ontwikkelen </a:t>
            </a:r>
            <a:endParaRPr lang="nl-NL" sz="4200" dirty="0"/>
          </a:p>
        </p:txBody>
      </p:sp>
      <p:sp>
        <p:nvSpPr>
          <p:cNvPr id="12" name="Tijdelijke aanduiding voor tekst 11">
            <a:extLst>
              <a:ext uri="{FF2B5EF4-FFF2-40B4-BE49-F238E27FC236}">
                <a16:creationId xmlns:a16="http://schemas.microsoft.com/office/drawing/2014/main" id="{F4AEAFE4-005F-49DC-A65A-477E053A2A2A}"/>
              </a:ext>
            </a:extLst>
          </p:cNvPr>
          <p:cNvSpPr>
            <a:spLocks noGrp="1"/>
          </p:cNvSpPr>
          <p:nvPr>
            <p:ph type="body" sz="quarter" idx="17"/>
          </p:nvPr>
        </p:nvSpPr>
        <p:spPr>
          <a:xfrm>
            <a:off x="6435831" y="4787752"/>
            <a:ext cx="5313255" cy="882039"/>
          </a:xfrm>
        </p:spPr>
        <p:txBody>
          <a:bodyPr rtlCol="0">
            <a:normAutofit/>
          </a:bodyPr>
          <a:lstStyle/>
          <a:p>
            <a:pPr rtl="0"/>
            <a:r>
              <a:rPr lang="nl-NL"/>
              <a:t>Walt Disney</a:t>
            </a:r>
          </a:p>
        </p:txBody>
      </p:sp>
      <p:sp>
        <p:nvSpPr>
          <p:cNvPr id="11" name="Tijdelijke aanduiding voor datum 10">
            <a:extLst>
              <a:ext uri="{FF2B5EF4-FFF2-40B4-BE49-F238E27FC236}">
                <a16:creationId xmlns:a16="http://schemas.microsoft.com/office/drawing/2014/main" id="{D0C97A0B-6F74-40D9-ACD5-3FBF9CD7FB7B}"/>
              </a:ext>
            </a:extLst>
          </p:cNvPr>
          <p:cNvSpPr>
            <a:spLocks noGrp="1"/>
          </p:cNvSpPr>
          <p:nvPr>
            <p:ph type="dt" sz="half" idx="10"/>
          </p:nvPr>
        </p:nvSpPr>
        <p:spPr>
          <a:xfrm>
            <a:off x="438912" y="6153912"/>
            <a:ext cx="3456432" cy="502920"/>
          </a:xfrm>
        </p:spPr>
        <p:txBody>
          <a:bodyPr rtlCol="0"/>
          <a:lstStyle/>
          <a:p>
            <a:pPr rtl="0"/>
            <a:r>
              <a:rPr lang="nl-NL"/>
              <a:t>2-2-20XX</a:t>
            </a:r>
          </a:p>
        </p:txBody>
      </p:sp>
      <p:sp>
        <p:nvSpPr>
          <p:cNvPr id="13" name="Tijdelijke aanduiding voor voettekst 12">
            <a:extLst>
              <a:ext uri="{FF2B5EF4-FFF2-40B4-BE49-F238E27FC236}">
                <a16:creationId xmlns:a16="http://schemas.microsoft.com/office/drawing/2014/main" id="{5802BA01-12A8-4F77-9864-AD50C0087DA1}"/>
              </a:ext>
            </a:extLst>
          </p:cNvPr>
          <p:cNvSpPr>
            <a:spLocks noGrp="1"/>
          </p:cNvSpPr>
          <p:nvPr>
            <p:ph type="ftr" sz="quarter" idx="11"/>
          </p:nvPr>
        </p:nvSpPr>
        <p:spPr>
          <a:xfrm>
            <a:off x="4370832" y="6153912"/>
            <a:ext cx="5397056" cy="502920"/>
          </a:xfrm>
        </p:spPr>
        <p:txBody>
          <a:bodyPr rtlCol="0"/>
          <a:lstStyle/>
          <a:p>
            <a:pPr rtl="0"/>
            <a:r>
              <a:rPr lang="nl-NL"/>
              <a:t>PRESENTATIETITEL</a:t>
            </a:r>
          </a:p>
        </p:txBody>
      </p:sp>
      <p:sp>
        <p:nvSpPr>
          <p:cNvPr id="14" name="Tijdelijke aanduiding voor dianummer 13">
            <a:extLst>
              <a:ext uri="{FF2B5EF4-FFF2-40B4-BE49-F238E27FC236}">
                <a16:creationId xmlns:a16="http://schemas.microsoft.com/office/drawing/2014/main" id="{09AE0DFF-CD8B-463A-8BFE-7DDAFE1AC11F}"/>
              </a:ext>
            </a:extLst>
          </p:cNvPr>
          <p:cNvSpPr>
            <a:spLocks noGrp="1"/>
          </p:cNvSpPr>
          <p:nvPr>
            <p:ph type="sldNum" sz="quarter" idx="4"/>
          </p:nvPr>
        </p:nvSpPr>
        <p:spPr>
          <a:xfrm>
            <a:off x="11241025" y="6153912"/>
            <a:ext cx="502920" cy="502920"/>
          </a:xfrm>
        </p:spPr>
        <p:txBody>
          <a:bodyPr rtlCol="0"/>
          <a:lstStyle/>
          <a:p>
            <a:pPr rtl="0"/>
            <a:fld id="{0D309695-DEC3-40DA-9DF5-330280C9D0E8}" type="slidenum">
              <a:rPr lang="nl-NL" smtClean="0"/>
              <a:pPr rtl="0"/>
              <a:t>5</a:t>
            </a:fld>
            <a:endParaRPr lang="nl-NL"/>
          </a:p>
        </p:txBody>
      </p:sp>
    </p:spTree>
    <p:extLst>
      <p:ext uri="{BB962C8B-B14F-4D97-AF65-F5344CB8AC3E}">
        <p14:creationId xmlns:p14="http://schemas.microsoft.com/office/powerpoint/2010/main" val="143988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el 48">
            <a:extLst>
              <a:ext uri="{FF2B5EF4-FFF2-40B4-BE49-F238E27FC236}">
                <a16:creationId xmlns:a16="http://schemas.microsoft.com/office/drawing/2014/main" id="{4CE6B3A9-5A1B-4BBF-974C-F623330C4AF3}"/>
              </a:ext>
            </a:extLst>
          </p:cNvPr>
          <p:cNvSpPr>
            <a:spLocks noGrp="1"/>
          </p:cNvSpPr>
          <p:nvPr>
            <p:ph type="title"/>
          </p:nvPr>
        </p:nvSpPr>
        <p:spPr>
          <a:xfrm>
            <a:off x="448056" y="388800"/>
            <a:ext cx="5432044" cy="860400"/>
          </a:xfrm>
        </p:spPr>
        <p:txBody>
          <a:bodyPr rtlCol="0" anchor="b">
            <a:normAutofit/>
          </a:bodyPr>
          <a:lstStyle/>
          <a:p>
            <a:pPr rtl="0"/>
            <a:r>
              <a:rPr lang="nl-NL" dirty="0" err="1"/>
              <a:t>Belangerijke</a:t>
            </a:r>
            <a:r>
              <a:rPr lang="nl-NL" dirty="0"/>
              <a:t> punten</a:t>
            </a:r>
          </a:p>
        </p:txBody>
      </p:sp>
      <p:sp>
        <p:nvSpPr>
          <p:cNvPr id="12" name="Tijdelijke aanduiding voor tekst 11">
            <a:extLst>
              <a:ext uri="{FF2B5EF4-FFF2-40B4-BE49-F238E27FC236}">
                <a16:creationId xmlns:a16="http://schemas.microsoft.com/office/drawing/2014/main" id="{B777AF30-F411-4E54-BED3-914D737328DC}"/>
              </a:ext>
            </a:extLst>
          </p:cNvPr>
          <p:cNvSpPr>
            <a:spLocks noGrp="1"/>
          </p:cNvSpPr>
          <p:nvPr>
            <p:ph idx="1"/>
          </p:nvPr>
        </p:nvSpPr>
        <p:spPr>
          <a:xfrm>
            <a:off x="448056" y="1944000"/>
            <a:ext cx="5432044" cy="4006800"/>
          </a:xfrm>
        </p:spPr>
        <p:txBody>
          <a:bodyPr rtlCol="0">
            <a:normAutofit/>
          </a:bodyPr>
          <a:lstStyle/>
          <a:p>
            <a:pPr rtl="0"/>
            <a:r>
              <a:rPr lang="nl-NL" dirty="0"/>
              <a:t>Alles wat we net gezegd hebben</a:t>
            </a:r>
          </a:p>
        </p:txBody>
      </p:sp>
      <p:pic>
        <p:nvPicPr>
          <p:cNvPr id="5" name="Afbeelding 4">
            <a:extLst>
              <a:ext uri="{FF2B5EF4-FFF2-40B4-BE49-F238E27FC236}">
                <a16:creationId xmlns:a16="http://schemas.microsoft.com/office/drawing/2014/main" id="{3551C223-3578-48A2-9AA6-B5B77054AD00}"/>
              </a:ext>
            </a:extLst>
          </p:cNvPr>
          <p:cNvPicPr>
            <a:picLocks noChangeAspect="1"/>
          </p:cNvPicPr>
          <p:nvPr/>
        </p:nvPicPr>
        <p:blipFill>
          <a:blip r:embed="rId3"/>
          <a:stretch>
            <a:fillRect/>
          </a:stretch>
        </p:blipFill>
        <p:spPr>
          <a:xfrm>
            <a:off x="6307138" y="484188"/>
            <a:ext cx="5432425" cy="5432425"/>
          </a:xfrm>
          <a:prstGeom prst="rect">
            <a:avLst/>
          </a:prstGeom>
          <a:noFill/>
        </p:spPr>
      </p:pic>
      <p:sp>
        <p:nvSpPr>
          <p:cNvPr id="2" name="Tijdelijke aanduiding voor datum 1">
            <a:extLst>
              <a:ext uri="{FF2B5EF4-FFF2-40B4-BE49-F238E27FC236}">
                <a16:creationId xmlns:a16="http://schemas.microsoft.com/office/drawing/2014/main" id="{8AD85C74-B01E-4F48-892A-F1D240DE9168}"/>
              </a:ext>
            </a:extLst>
          </p:cNvPr>
          <p:cNvSpPr>
            <a:spLocks noGrp="1"/>
          </p:cNvSpPr>
          <p:nvPr>
            <p:ph type="dt" sz="half" idx="2"/>
          </p:nvPr>
        </p:nvSpPr>
        <p:spPr>
          <a:xfrm>
            <a:off x="442912" y="6152968"/>
            <a:ext cx="3457576" cy="502920"/>
          </a:xfrm>
        </p:spPr>
        <p:txBody>
          <a:bodyPr wrap="square" rtlCol="0" anchor="ctr">
            <a:normAutofit/>
          </a:bodyPr>
          <a:lstStyle/>
          <a:p>
            <a:pPr rtl="0">
              <a:spcAft>
                <a:spcPts val="600"/>
              </a:spcAft>
            </a:pPr>
            <a:r>
              <a:rPr lang="nl-NL"/>
              <a:t>2-2-20XX</a:t>
            </a:r>
          </a:p>
        </p:txBody>
      </p:sp>
      <p:sp>
        <p:nvSpPr>
          <p:cNvPr id="3" name="Tijdelijke aanduiding voor voettekst 2">
            <a:extLst>
              <a:ext uri="{FF2B5EF4-FFF2-40B4-BE49-F238E27FC236}">
                <a16:creationId xmlns:a16="http://schemas.microsoft.com/office/drawing/2014/main" id="{08248DB1-8C95-4C74-ADFB-869FDAACADEE}"/>
              </a:ext>
            </a:extLst>
          </p:cNvPr>
          <p:cNvSpPr>
            <a:spLocks noGrp="1"/>
          </p:cNvSpPr>
          <p:nvPr>
            <p:ph type="ftr" sz="quarter" idx="3"/>
          </p:nvPr>
        </p:nvSpPr>
        <p:spPr>
          <a:xfrm>
            <a:off x="4370832" y="6153912"/>
            <a:ext cx="5397056" cy="502920"/>
          </a:xfrm>
        </p:spPr>
        <p:txBody>
          <a:bodyPr rtlCol="0" anchor="ctr">
            <a:normAutofit/>
          </a:bodyPr>
          <a:lstStyle/>
          <a:p>
            <a:pPr rtl="0">
              <a:spcAft>
                <a:spcPts val="600"/>
              </a:spcAft>
            </a:pPr>
            <a:r>
              <a:rPr lang="nl-NL"/>
              <a:t>PRESENTATIETITEL</a:t>
            </a:r>
          </a:p>
        </p:txBody>
      </p:sp>
      <p:sp>
        <p:nvSpPr>
          <p:cNvPr id="4" name="Tijdelijke aanduiding voor dianummer 3">
            <a:extLst>
              <a:ext uri="{FF2B5EF4-FFF2-40B4-BE49-F238E27FC236}">
                <a16:creationId xmlns:a16="http://schemas.microsoft.com/office/drawing/2014/main" id="{70715F87-78A2-4A8C-B23D-976766A3F9B5}"/>
              </a:ext>
            </a:extLst>
          </p:cNvPr>
          <p:cNvSpPr>
            <a:spLocks noGrp="1"/>
          </p:cNvSpPr>
          <p:nvPr>
            <p:ph type="sldNum" sz="quarter" idx="4"/>
          </p:nvPr>
        </p:nvSpPr>
        <p:spPr>
          <a:xfrm>
            <a:off x="11241025" y="6153912"/>
            <a:ext cx="502920" cy="502920"/>
          </a:xfrm>
        </p:spPr>
        <p:txBody>
          <a:bodyPr rtlCol="0" anchor="ctr">
            <a:normAutofit/>
          </a:bodyPr>
          <a:lstStyle/>
          <a:p>
            <a:pPr rtl="0">
              <a:spcAft>
                <a:spcPts val="600"/>
              </a:spcAft>
            </a:pPr>
            <a:fld id="{0D309695-DEC3-40DA-9DF5-330280C9D0E8}" type="slidenum">
              <a:rPr lang="nl-NL" smtClean="0"/>
              <a:pPr rtl="0">
                <a:spcAft>
                  <a:spcPts val="600"/>
                </a:spcAft>
              </a:pPr>
              <a:t>6</a:t>
            </a:fld>
            <a:endParaRPr lang="nl-NL"/>
          </a:p>
        </p:txBody>
      </p:sp>
    </p:spTree>
    <p:extLst>
      <p:ext uri="{BB962C8B-B14F-4D97-AF65-F5344CB8AC3E}">
        <p14:creationId xmlns:p14="http://schemas.microsoft.com/office/powerpoint/2010/main" val="218090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19A5A35-6EED-4F7C-B6D6-4C6AC9E334FD}"/>
              </a:ext>
            </a:extLst>
          </p:cNvPr>
          <p:cNvSpPr>
            <a:spLocks noGrp="1"/>
          </p:cNvSpPr>
          <p:nvPr>
            <p:ph type="title"/>
          </p:nvPr>
        </p:nvSpPr>
        <p:spPr>
          <a:xfrm>
            <a:off x="448056" y="388800"/>
            <a:ext cx="3452432" cy="1262446"/>
          </a:xfrm>
        </p:spPr>
        <p:txBody>
          <a:bodyPr rtlCol="0" anchor="b">
            <a:normAutofit/>
          </a:bodyPr>
          <a:lstStyle/>
          <a:p>
            <a:pPr rtl="0"/>
            <a:r>
              <a:rPr lang="nl-NL" dirty="0"/>
              <a:t>quiz</a:t>
            </a:r>
          </a:p>
        </p:txBody>
      </p:sp>
      <p:sp>
        <p:nvSpPr>
          <p:cNvPr id="9" name="Tijdelijke aanduiding voor inhoud 8">
            <a:extLst>
              <a:ext uri="{FF2B5EF4-FFF2-40B4-BE49-F238E27FC236}">
                <a16:creationId xmlns:a16="http://schemas.microsoft.com/office/drawing/2014/main" id="{F2CA6E79-6E12-4C7A-88B7-DDB611B87314}"/>
              </a:ext>
            </a:extLst>
          </p:cNvPr>
          <p:cNvSpPr>
            <a:spLocks noGrp="1"/>
          </p:cNvSpPr>
          <p:nvPr>
            <p:ph idx="1"/>
          </p:nvPr>
        </p:nvSpPr>
        <p:spPr>
          <a:xfrm>
            <a:off x="448056" y="2326441"/>
            <a:ext cx="3452432" cy="3624359"/>
          </a:xfrm>
        </p:spPr>
        <p:txBody>
          <a:bodyPr rtlCol="0">
            <a:normAutofit/>
          </a:bodyPr>
          <a:lstStyle/>
          <a:p>
            <a:pPr rtl="0"/>
            <a:r>
              <a:rPr lang="nl-NL" dirty="0"/>
              <a:t>Welke fruit soorten mogen de </a:t>
            </a:r>
            <a:r>
              <a:rPr lang="nl-NL" dirty="0" err="1"/>
              <a:t>sugergliders</a:t>
            </a:r>
            <a:r>
              <a:rPr lang="nl-NL" dirty="0"/>
              <a:t> wel</a:t>
            </a:r>
          </a:p>
          <a:p>
            <a:pPr rtl="0"/>
            <a:endParaRPr lang="nl-NL" dirty="0"/>
          </a:p>
          <a:p>
            <a:pPr rtl="0"/>
            <a:r>
              <a:rPr lang="nl-NL" dirty="0"/>
              <a:t>Wat mogen ze niet eten?</a:t>
            </a:r>
          </a:p>
        </p:txBody>
      </p:sp>
      <p:pic>
        <p:nvPicPr>
          <p:cNvPr id="3074" name="Picture 2" descr="De bronafbeelding bekijken">
            <a:extLst>
              <a:ext uri="{FF2B5EF4-FFF2-40B4-BE49-F238E27FC236}">
                <a16:creationId xmlns:a16="http://schemas.microsoft.com/office/drawing/2014/main" id="{F0B2646D-9828-4FC6-A299-C7A8DCF6D5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44" r="20301" b="1"/>
          <a:stretch/>
        </p:blipFill>
        <p:spPr bwMode="auto">
          <a:xfrm>
            <a:off x="4367213" y="449263"/>
            <a:ext cx="3600450" cy="5508625"/>
          </a:xfrm>
          <a:prstGeom prst="rect">
            <a:avLst/>
          </a:prstGeom>
          <a:solidFill>
            <a:srgbClr val="FFFFFF"/>
          </a:solidFill>
        </p:spPr>
      </p:pic>
      <p:pic>
        <p:nvPicPr>
          <p:cNvPr id="7" name="Tijdelijke aanduiding voor afbeelding 6">
            <a:extLst>
              <a:ext uri="{FF2B5EF4-FFF2-40B4-BE49-F238E27FC236}">
                <a16:creationId xmlns:a16="http://schemas.microsoft.com/office/drawing/2014/main" id="{E36DF04B-BFAF-4FA1-90DB-76162ED3CC15}"/>
              </a:ext>
            </a:extLst>
          </p:cNvPr>
          <p:cNvPicPr>
            <a:picLocks noGrp="1" noChangeAspect="1"/>
          </p:cNvPicPr>
          <p:nvPr>
            <p:ph type="pic" sz="quarter" idx="11"/>
          </p:nvPr>
        </p:nvPicPr>
        <p:blipFill rotWithShape="1">
          <a:blip r:embed="rId4"/>
          <a:srcRect l="15022" r="9650" b="2"/>
          <a:stretch/>
        </p:blipFill>
        <p:spPr>
          <a:xfrm>
            <a:off x="8147050" y="449263"/>
            <a:ext cx="3595688" cy="5502275"/>
          </a:xfrm>
          <a:prstGeom prst="rect">
            <a:avLst/>
          </a:prstGeom>
          <a:noFill/>
        </p:spPr>
      </p:pic>
      <p:sp>
        <p:nvSpPr>
          <p:cNvPr id="2" name="Tijdelijke aanduiding voor datum 1">
            <a:extLst>
              <a:ext uri="{FF2B5EF4-FFF2-40B4-BE49-F238E27FC236}">
                <a16:creationId xmlns:a16="http://schemas.microsoft.com/office/drawing/2014/main" id="{19299357-C510-4CDC-BDDB-D8538336101D}"/>
              </a:ext>
            </a:extLst>
          </p:cNvPr>
          <p:cNvSpPr>
            <a:spLocks noGrp="1"/>
          </p:cNvSpPr>
          <p:nvPr>
            <p:ph type="dt" sz="half" idx="2"/>
          </p:nvPr>
        </p:nvSpPr>
        <p:spPr>
          <a:xfrm>
            <a:off x="442912" y="6152968"/>
            <a:ext cx="3457576" cy="502920"/>
          </a:xfrm>
        </p:spPr>
        <p:txBody>
          <a:bodyPr wrap="square" rtlCol="0" anchor="ctr">
            <a:normAutofit/>
          </a:bodyPr>
          <a:lstStyle/>
          <a:p>
            <a:pPr rtl="0">
              <a:spcAft>
                <a:spcPts val="600"/>
              </a:spcAft>
            </a:pPr>
            <a:r>
              <a:rPr lang="nl-NL"/>
              <a:t>2-2-20XX</a:t>
            </a:r>
          </a:p>
        </p:txBody>
      </p:sp>
      <p:sp>
        <p:nvSpPr>
          <p:cNvPr id="3" name="Tijdelijke aanduiding voor voettekst 2">
            <a:extLst>
              <a:ext uri="{FF2B5EF4-FFF2-40B4-BE49-F238E27FC236}">
                <a16:creationId xmlns:a16="http://schemas.microsoft.com/office/drawing/2014/main" id="{35B8722A-0496-450B-BB4E-45BEFBE287C5}"/>
              </a:ext>
            </a:extLst>
          </p:cNvPr>
          <p:cNvSpPr>
            <a:spLocks noGrp="1"/>
          </p:cNvSpPr>
          <p:nvPr>
            <p:ph type="ftr" sz="quarter" idx="3"/>
          </p:nvPr>
        </p:nvSpPr>
        <p:spPr>
          <a:xfrm>
            <a:off x="4370832" y="6153912"/>
            <a:ext cx="5397056" cy="502920"/>
          </a:xfrm>
        </p:spPr>
        <p:txBody>
          <a:bodyPr rtlCol="0" anchor="ctr">
            <a:normAutofit/>
          </a:bodyPr>
          <a:lstStyle/>
          <a:p>
            <a:pPr rtl="0">
              <a:spcAft>
                <a:spcPts val="600"/>
              </a:spcAft>
            </a:pPr>
            <a:r>
              <a:rPr lang="nl-NL"/>
              <a:t>PRESENTATIETITEL</a:t>
            </a:r>
          </a:p>
        </p:txBody>
      </p:sp>
      <p:sp>
        <p:nvSpPr>
          <p:cNvPr id="4" name="Tijdelijke aanduiding voor dianummer 3">
            <a:extLst>
              <a:ext uri="{FF2B5EF4-FFF2-40B4-BE49-F238E27FC236}">
                <a16:creationId xmlns:a16="http://schemas.microsoft.com/office/drawing/2014/main" id="{E10AE281-2C4F-4364-9E31-75CFEAA3425D}"/>
              </a:ext>
            </a:extLst>
          </p:cNvPr>
          <p:cNvSpPr>
            <a:spLocks noGrp="1"/>
          </p:cNvSpPr>
          <p:nvPr>
            <p:ph type="sldNum" sz="quarter" idx="4"/>
          </p:nvPr>
        </p:nvSpPr>
        <p:spPr>
          <a:xfrm>
            <a:off x="11241025" y="6153912"/>
            <a:ext cx="502920" cy="502920"/>
          </a:xfrm>
        </p:spPr>
        <p:txBody>
          <a:bodyPr rtlCol="0" anchor="ctr">
            <a:normAutofit/>
          </a:bodyPr>
          <a:lstStyle/>
          <a:p>
            <a:pPr rtl="0">
              <a:spcAft>
                <a:spcPts val="600"/>
              </a:spcAft>
            </a:pPr>
            <a:fld id="{0D309695-DEC3-40DA-9DF5-330280C9D0E8}" type="slidenum">
              <a:rPr lang="nl-NL" smtClean="0"/>
              <a:pPr rtl="0">
                <a:spcAft>
                  <a:spcPts val="600"/>
                </a:spcAft>
              </a:pPr>
              <a:t>7</a:t>
            </a:fld>
            <a:endParaRPr lang="nl-NL"/>
          </a:p>
        </p:txBody>
      </p:sp>
    </p:spTree>
    <p:extLst>
      <p:ext uri="{BB962C8B-B14F-4D97-AF65-F5344CB8AC3E}">
        <p14:creationId xmlns:p14="http://schemas.microsoft.com/office/powerpoint/2010/main" val="3072132398"/>
      </p:ext>
    </p:extLst>
  </p:cSld>
  <p:clrMapOvr>
    <a:masterClrMapping/>
  </p:clrMapOvr>
</p:sld>
</file>

<file path=ppt/theme/theme1.xml><?xml version="1.0" encoding="utf-8"?>
<a:theme xmlns:a="http://schemas.openxmlformats.org/drawingml/2006/main" name="ThinLineVTI">
  <a:themeElements>
    <a:clrScheme name="ThinLines Color Scheme">
      <a:dk1>
        <a:sysClr val="windowText" lastClr="000000"/>
      </a:dk1>
      <a:lt1>
        <a:sysClr val="window" lastClr="FFFFFF"/>
      </a:lt1>
      <a:dk2>
        <a:srgbClr val="000000"/>
      </a:dk2>
      <a:lt2>
        <a:srgbClr val="FFFFFF"/>
      </a:lt2>
      <a:accent1>
        <a:srgbClr val="00BAC8"/>
      </a:accent1>
      <a:accent2>
        <a:srgbClr val="794DFF"/>
      </a:accent2>
      <a:accent3>
        <a:srgbClr val="00D17D"/>
      </a:accent3>
      <a:accent4>
        <a:srgbClr val="404040"/>
      </a:accent4>
      <a:accent5>
        <a:srgbClr val="FE5D21"/>
      </a:accent5>
      <a:accent6>
        <a:srgbClr val="B3B3B3"/>
      </a:accent6>
      <a:hlink>
        <a:srgbClr val="3E8FF1"/>
      </a:hlink>
      <a:folHlink>
        <a:srgbClr val="939393"/>
      </a:folHlink>
    </a:clrScheme>
    <a:fontScheme name="Custom 3">
      <a:majorFont>
        <a:latin typeface="Sagona Book"/>
        <a:ea typeface=""/>
        <a:cs typeface=""/>
      </a:majorFont>
      <a:minorFont>
        <a:latin typeface="Univer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6439_TF11909277_Win32" id="{19A2DB4E-12FC-4C2F-8E6A-550C22FEE7B1}" vid="{CDD06A91-0248-4D5E-ABE5-457505B1470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1971ED-0722-4CF3-9522-6E6843A2D88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1E06989-8323-4451-A21F-821A6C247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B27884-F043-4BF1-A4FB-D6C1216AE52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Ontwerp met dunne lijn</Template>
  <TotalTime>0</TotalTime>
  <Words>160</Words>
  <Application>Microsoft Macintosh PowerPoint</Application>
  <PresentationFormat>Breedbeeld</PresentationFormat>
  <Paragraphs>55</Paragraphs>
  <Slides>7</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Calibri Light</vt:lpstr>
      <vt:lpstr>Raleway</vt:lpstr>
      <vt:lpstr>Sagona Book</vt:lpstr>
      <vt:lpstr>Univers</vt:lpstr>
      <vt:lpstr>ThinLineVTI</vt:lpstr>
      <vt:lpstr>sugerglider</vt:lpstr>
      <vt:lpstr>Onmivoor </vt:lpstr>
      <vt:lpstr>ruwvoeding</vt:lpstr>
      <vt:lpstr>Droogvoeding:</vt:lpstr>
      <vt:lpstr>  manieren van aanbieden    eet in bakjes maar het is ook een verrijking om het wat meer te gaan verstoppen zodat ze toch hun nieuwsgierigheid ontwikkelen </vt:lpstr>
      <vt:lpstr>Belangerijke punten</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sugerglider</dc:title>
  <dc:creator>Sterre Frielinck (student)</dc:creator>
  <cp:lastModifiedBy>Ria Brinkman</cp:lastModifiedBy>
  <cp:revision>1</cp:revision>
  <dcterms:created xsi:type="dcterms:W3CDTF">2022-04-20T07:10:38Z</dcterms:created>
  <dcterms:modified xsi:type="dcterms:W3CDTF">2022-04-20T11:15:31Z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